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671" r:id="rId4"/>
    <p:sldMasterId id="2147484731" r:id="rId5"/>
    <p:sldMasterId id="2147484752" r:id="rId6"/>
    <p:sldMasterId id="2147484771" r:id="rId7"/>
  </p:sldMasterIdLst>
  <p:notesMasterIdLst>
    <p:notesMasterId r:id="rId22"/>
  </p:notesMasterIdLst>
  <p:handoutMasterIdLst>
    <p:handoutMasterId r:id="rId23"/>
  </p:handoutMasterIdLst>
  <p:sldIdLst>
    <p:sldId id="4505" r:id="rId8"/>
    <p:sldId id="2996" r:id="rId9"/>
    <p:sldId id="2995" r:id="rId10"/>
    <p:sldId id="2994" r:id="rId11"/>
    <p:sldId id="2976" r:id="rId12"/>
    <p:sldId id="2997" r:id="rId13"/>
    <p:sldId id="1914" r:id="rId14"/>
    <p:sldId id="3006" r:id="rId15"/>
    <p:sldId id="3015" r:id="rId16"/>
    <p:sldId id="3041" r:id="rId17"/>
    <p:sldId id="4453" r:id="rId18"/>
    <p:sldId id="1904" r:id="rId19"/>
    <p:sldId id="1912" r:id="rId20"/>
    <p:sldId id="1913" r:id="rId21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BDBD"/>
    <a:srgbClr val="D83B01"/>
    <a:srgbClr val="D2D2D2"/>
    <a:srgbClr val="E6E6E6"/>
    <a:srgbClr val="FFB900"/>
    <a:srgbClr val="303030"/>
    <a:srgbClr val="737373"/>
    <a:srgbClr val="F14001"/>
    <a:srgbClr val="E8E8E8"/>
    <a:srgbClr val="2A1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459" autoAdjust="0"/>
    <p:restoredTop sz="94280" autoAdjust="0"/>
  </p:normalViewPr>
  <p:slideViewPr>
    <p:cSldViewPr snapToGrid="0">
      <p:cViewPr varScale="1">
        <p:scale>
          <a:sx n="74" d="100"/>
          <a:sy n="74" d="100"/>
        </p:scale>
        <p:origin x="36" y="1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194"/>
    </p:cViewPr>
  </p:sorterViewPr>
  <p:notesViewPr>
    <p:cSldViewPr snapToGrid="0" showGuides="1">
      <p:cViewPr varScale="1">
        <p:scale>
          <a:sx n="75" d="100"/>
          <a:sy n="75" d="100"/>
        </p:scale>
        <p:origin x="276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11/5/2018 2:14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4.jpg>
</file>

<file path=ppt/media/image15.jpeg>
</file>

<file path=ppt/media/image16.jpg>
</file>

<file path=ppt/media/image17.jpeg>
</file>

<file path=ppt/media/image18.png>
</file>

<file path=ppt/media/image21.png>
</file>

<file path=ppt/media/image23.png>
</file>

<file path=ppt/media/image24.png>
</file>

<file path=ppt/media/image25.svg>
</file>

<file path=ppt/media/image26.png>
</file>

<file path=ppt/media/image27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11/5/2018 2:14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72E84E-B2DE-4568-B91D-3CC038507A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6921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72E84E-B2DE-4568-B91D-3CC038507A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85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11/5/2018 2:14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530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72E84E-B2DE-4568-B91D-3CC038507A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52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72E84E-B2DE-4568-B91D-3CC038507A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41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11/5/2018 2:14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2830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11/5/2018 2:14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10666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11/5/2018 2:14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2445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8.png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1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0C272-8E66-429C-A9F7-1C4E612DB65F}"/>
              </a:ext>
            </a:extLst>
          </p:cNvPr>
          <p:cNvCxnSpPr>
            <a:cxnSpLocks/>
          </p:cNvCxnSpPr>
          <p:nvPr userDrawn="1"/>
        </p:nvCxnSpPr>
        <p:spPr>
          <a:xfrm>
            <a:off x="11895763" y="1817370"/>
            <a:ext cx="0" cy="710565"/>
          </a:xfrm>
          <a:prstGeom prst="line">
            <a:avLst/>
          </a:prstGeom>
          <a:ln>
            <a:solidFill>
              <a:srgbClr val="D83B0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MS logo gray - EMF" descr="Microsoft logo, gray text version">
            <a:extLst>
              <a:ext uri="{FF2B5EF4-FFF2-40B4-BE49-F238E27FC236}">
                <a16:creationId xmlns:a16="http://schemas.microsoft.com/office/drawing/2014/main" id="{8804C2B3-3878-4889-940D-3F3386B945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6080"/>
            <a:ext cx="1366440" cy="29260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B2E4F62-54DC-4435-AA29-18599C177284}"/>
              </a:ext>
            </a:extLst>
          </p:cNvPr>
          <p:cNvSpPr/>
          <p:nvPr userDrawn="1"/>
        </p:nvSpPr>
        <p:spPr bwMode="gray">
          <a:xfrm>
            <a:off x="293044" y="1170431"/>
            <a:ext cx="11604624" cy="5393881"/>
          </a:xfrm>
          <a:prstGeom prst="rect">
            <a:avLst/>
          </a:prstGeom>
          <a:solidFill>
            <a:srgbClr val="D83B0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899085C-4B16-41A5-A2CB-5D4798A0322E}"/>
              </a:ext>
            </a:extLst>
          </p:cNvPr>
          <p:cNvSpPr/>
          <p:nvPr userDrawn="1"/>
        </p:nvSpPr>
        <p:spPr bwMode="white">
          <a:xfrm>
            <a:off x="5791479" y="3074916"/>
            <a:ext cx="2321486" cy="14055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Connect.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Explore.</a:t>
            </a:r>
          </a:p>
        </p:txBody>
      </p:sp>
      <p:pic>
        <p:nvPicPr>
          <p:cNvPr id="55" name="Graphic 54">
            <a:extLst>
              <a:ext uri="{FF2B5EF4-FFF2-40B4-BE49-F238E27FC236}">
                <a16:creationId xmlns:a16="http://schemas.microsoft.com/office/drawing/2014/main" id="{CF5E403F-D2DC-4030-8392-9E3E0A38A1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 bwMode="white">
          <a:xfrm>
            <a:off x="1174192" y="3183752"/>
            <a:ext cx="2712307" cy="1367241"/>
          </a:xfrm>
          <a:prstGeom prst="rect">
            <a:avLst/>
          </a:prstGeom>
          <a:effectLst/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86210CF-A0F8-409C-A4D3-027E8C0B2F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r="6311"/>
          <a:stretch/>
        </p:blipFill>
        <p:spPr>
          <a:xfrm>
            <a:off x="8717519" y="1816159"/>
            <a:ext cx="3474481" cy="414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468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9E07265-7E47-481D-9C2B-6C8BF221FAA5}"/>
              </a:ext>
            </a:extLst>
          </p:cNvPr>
          <p:cNvGrpSpPr/>
          <p:nvPr userDrawn="1"/>
        </p:nvGrpSpPr>
        <p:grpSpPr>
          <a:xfrm>
            <a:off x="6194603" y="-1"/>
            <a:ext cx="5997398" cy="6858001"/>
            <a:chOff x="6194603" y="-1"/>
            <a:chExt cx="5997398" cy="6858001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5AE405F-E300-4B3D-9110-B06B7584150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73" b="6474"/>
            <a:stretch/>
          </p:blipFill>
          <p:spPr>
            <a:xfrm>
              <a:off x="8502819" y="1461694"/>
              <a:ext cx="3689182" cy="5396306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8D0436A-7978-419B-9760-5EFC6747DD7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821"/>
            <a:stretch/>
          </p:blipFill>
          <p:spPr>
            <a:xfrm>
              <a:off x="7548652" y="-1"/>
              <a:ext cx="1182753" cy="1076699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77C68831-B0BD-42C1-AB2F-BEAC8CFD1FD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214"/>
            <a:stretch/>
          </p:blipFill>
          <p:spPr>
            <a:xfrm>
              <a:off x="6194603" y="5896894"/>
              <a:ext cx="1182753" cy="961106"/>
            </a:xfrm>
            <a:prstGeom prst="rect">
              <a:avLst/>
            </a:prstGeom>
          </p:spPr>
        </p:pic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F5D6DE-2629-4577-9B98-7A1666013D0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16500" y="292100"/>
            <a:ext cx="6881813" cy="6272213"/>
          </a:xfrm>
          <a:blipFill>
            <a:blip r:embed="rId4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1" y="2579648"/>
            <a:ext cx="3768898" cy="553998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Enter title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1" y="3535541"/>
            <a:ext cx="3769300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109600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2B071B18-AE3E-4C1A-8C40-38A79DBA86AA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A874D211-CD8A-4B0E-B9C0-C2FF7D72BEE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71513C0-489E-4E2E-9C12-D1DC6B98AB2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84DC410-B12F-4706-B9C8-EBBBA766DAC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3769475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body text</a:t>
            </a:r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D9BE8EAA-F7ED-46CD-A31F-E4299C08F5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16500" y="292100"/>
            <a:ext cx="6881813" cy="6272213"/>
          </a:xfrm>
          <a:blipFill>
            <a:blip r:embed="rId4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20774799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765DB89-7B31-44F9-9B76-2E06E7805A5E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58E8D605-B082-4C02-839C-9C18EA6541D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E9382F8-B3AE-4F98-8782-19AA597713F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3D3278C9-22EA-4588-8125-8F64C455E53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40080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4008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100784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9ECE3688-F7FF-4D8A-BE15-6CEE4046B621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DA126B3-3793-49DF-951A-6BEC5934FFC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7DE8673A-798E-4BFA-88EE-4BCCF0BF21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05970F2A-65AD-4C60-92A1-97326C8B61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396377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A8E8A28C-CBDE-4C67-825F-C47808C9BDD6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6ED7E4A-DB81-4ED7-82E1-34B79F3FF4A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1E4BCF2-710C-4869-A4C5-C1345D5F2E6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B7B7A20-BA31-44FA-9F1C-298649B34CF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51141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17921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47563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gray - EMF" descr="Microsoft logo, gray text version">
            <a:extLst>
              <a:ext uri="{FF2B5EF4-FFF2-40B4-BE49-F238E27FC236}">
                <a16:creationId xmlns:a16="http://schemas.microsoft.com/office/drawing/2014/main" id="{C2F26819-B90F-4C18-ACFE-2E5E212772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244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6765863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MS logo gray - EMF" descr="Microsoft logo, gray text version">
            <a:extLst>
              <a:ext uri="{FF2B5EF4-FFF2-40B4-BE49-F238E27FC236}">
                <a16:creationId xmlns:a16="http://schemas.microsoft.com/office/drawing/2014/main" id="{8804C2B3-3878-4889-940D-3F3386B945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6080"/>
            <a:ext cx="1366440" cy="29260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B2E4F62-54DC-4435-AA29-18599C177284}"/>
              </a:ext>
            </a:extLst>
          </p:cNvPr>
          <p:cNvSpPr/>
          <p:nvPr userDrawn="1"/>
        </p:nvSpPr>
        <p:spPr bwMode="gray">
          <a:xfrm>
            <a:off x="293044" y="1170431"/>
            <a:ext cx="11604624" cy="5393881"/>
          </a:xfrm>
          <a:prstGeom prst="rect">
            <a:avLst/>
          </a:prstGeom>
          <a:solidFill>
            <a:srgbClr val="D83B0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6FAD87F-DBF5-4E2F-A61B-3CCEC5C7D0B9}"/>
              </a:ext>
            </a:extLst>
          </p:cNvPr>
          <p:cNvGrpSpPr/>
          <p:nvPr userDrawn="1"/>
        </p:nvGrpSpPr>
        <p:grpSpPr bwMode="ltGray">
          <a:xfrm>
            <a:off x="8710812" y="1771650"/>
            <a:ext cx="3481189" cy="4196081"/>
            <a:chOff x="8710812" y="1771650"/>
            <a:chExt cx="3481189" cy="4196081"/>
          </a:xfrm>
        </p:grpSpPr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6B0365F1-E7DF-4958-962E-9FFD3A394140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9246854" y="3720628"/>
              <a:ext cx="531187" cy="974975"/>
            </a:xfrm>
            <a:custGeom>
              <a:avLst/>
              <a:gdLst>
                <a:gd name="T0" fmla="*/ 547 w 547"/>
                <a:gd name="T1" fmla="*/ 704 h 1004"/>
                <a:gd name="T2" fmla="*/ 0 w 547"/>
                <a:gd name="T3" fmla="*/ 1004 h 1004"/>
                <a:gd name="T4" fmla="*/ 0 w 547"/>
                <a:gd name="T5" fmla="*/ 300 h 1004"/>
                <a:gd name="T6" fmla="*/ 547 w 547"/>
                <a:gd name="T7" fmla="*/ 0 h 1004"/>
                <a:gd name="T8" fmla="*/ 547 w 547"/>
                <a:gd name="T9" fmla="*/ 704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7" h="1004">
                  <a:moveTo>
                    <a:pt x="547" y="704"/>
                  </a:moveTo>
                  <a:lnTo>
                    <a:pt x="0" y="1004"/>
                  </a:lnTo>
                  <a:lnTo>
                    <a:pt x="0" y="300"/>
                  </a:lnTo>
                  <a:lnTo>
                    <a:pt x="547" y="0"/>
                  </a:lnTo>
                  <a:lnTo>
                    <a:pt x="547" y="704"/>
                  </a:lnTo>
                  <a:close/>
                </a:path>
              </a:pathLst>
            </a:custGeom>
            <a:solidFill>
              <a:srgbClr val="F37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39253E4C-431D-4257-8CC7-C1456CD2F32D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9778040" y="3720628"/>
              <a:ext cx="532157" cy="974975"/>
            </a:xfrm>
            <a:custGeom>
              <a:avLst/>
              <a:gdLst>
                <a:gd name="T0" fmla="*/ 0 w 548"/>
                <a:gd name="T1" fmla="*/ 704 h 1004"/>
                <a:gd name="T2" fmla="*/ 548 w 548"/>
                <a:gd name="T3" fmla="*/ 1004 h 1004"/>
                <a:gd name="T4" fmla="*/ 548 w 548"/>
                <a:gd name="T5" fmla="*/ 300 h 1004"/>
                <a:gd name="T6" fmla="*/ 0 w 548"/>
                <a:gd name="T7" fmla="*/ 0 h 1004"/>
                <a:gd name="T8" fmla="*/ 0 w 548"/>
                <a:gd name="T9" fmla="*/ 704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8" h="1004">
                  <a:moveTo>
                    <a:pt x="0" y="704"/>
                  </a:moveTo>
                  <a:lnTo>
                    <a:pt x="548" y="1004"/>
                  </a:lnTo>
                  <a:lnTo>
                    <a:pt x="548" y="300"/>
                  </a:lnTo>
                  <a:lnTo>
                    <a:pt x="0" y="0"/>
                  </a:lnTo>
                  <a:lnTo>
                    <a:pt x="0" y="704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E928826C-9C74-4194-A556-98EC9A96F677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9246854" y="4404276"/>
              <a:ext cx="1063344" cy="586538"/>
            </a:xfrm>
            <a:custGeom>
              <a:avLst/>
              <a:gdLst>
                <a:gd name="T0" fmla="*/ 547 w 1095"/>
                <a:gd name="T1" fmla="*/ 0 h 604"/>
                <a:gd name="T2" fmla="*/ 0 w 1095"/>
                <a:gd name="T3" fmla="*/ 300 h 604"/>
                <a:gd name="T4" fmla="*/ 560 w 1095"/>
                <a:gd name="T5" fmla="*/ 604 h 604"/>
                <a:gd name="T6" fmla="*/ 1095 w 1095"/>
                <a:gd name="T7" fmla="*/ 300 h 604"/>
                <a:gd name="T8" fmla="*/ 547 w 1095"/>
                <a:gd name="T9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604">
                  <a:moveTo>
                    <a:pt x="547" y="0"/>
                  </a:moveTo>
                  <a:lnTo>
                    <a:pt x="0" y="300"/>
                  </a:lnTo>
                  <a:lnTo>
                    <a:pt x="560" y="604"/>
                  </a:lnTo>
                  <a:lnTo>
                    <a:pt x="1095" y="300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rgbClr val="B9B9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7ACB5DE1-DAC6-4C99-B2CC-0EB12CE0D5FE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8710812" y="2748567"/>
              <a:ext cx="532157" cy="976917"/>
            </a:xfrm>
            <a:custGeom>
              <a:avLst/>
              <a:gdLst>
                <a:gd name="T0" fmla="*/ 548 w 548"/>
                <a:gd name="T1" fmla="*/ 706 h 1006"/>
                <a:gd name="T2" fmla="*/ 0 w 548"/>
                <a:gd name="T3" fmla="*/ 1006 h 1006"/>
                <a:gd name="T4" fmla="*/ 0 w 548"/>
                <a:gd name="T5" fmla="*/ 300 h 1006"/>
                <a:gd name="T6" fmla="*/ 548 w 548"/>
                <a:gd name="T7" fmla="*/ 0 h 1006"/>
                <a:gd name="T8" fmla="*/ 548 w 548"/>
                <a:gd name="T9" fmla="*/ 706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8" h="1006">
                  <a:moveTo>
                    <a:pt x="548" y="706"/>
                  </a:moveTo>
                  <a:lnTo>
                    <a:pt x="0" y="1006"/>
                  </a:lnTo>
                  <a:lnTo>
                    <a:pt x="0" y="300"/>
                  </a:lnTo>
                  <a:lnTo>
                    <a:pt x="548" y="0"/>
                  </a:lnTo>
                  <a:lnTo>
                    <a:pt x="548" y="706"/>
                  </a:lnTo>
                  <a:close/>
                </a:path>
              </a:pathLst>
            </a:custGeom>
            <a:solidFill>
              <a:srgbClr val="F37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5D630C8B-3A7C-4321-A3EF-B1D0A698F738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9242969" y="2748567"/>
              <a:ext cx="531187" cy="976917"/>
            </a:xfrm>
            <a:custGeom>
              <a:avLst/>
              <a:gdLst>
                <a:gd name="T0" fmla="*/ 0 w 547"/>
                <a:gd name="T1" fmla="*/ 706 h 1006"/>
                <a:gd name="T2" fmla="*/ 547 w 547"/>
                <a:gd name="T3" fmla="*/ 1006 h 1006"/>
                <a:gd name="T4" fmla="*/ 547 w 547"/>
                <a:gd name="T5" fmla="*/ 300 h 1006"/>
                <a:gd name="T6" fmla="*/ 0 w 547"/>
                <a:gd name="T7" fmla="*/ 0 h 1006"/>
                <a:gd name="T8" fmla="*/ 0 w 547"/>
                <a:gd name="T9" fmla="*/ 706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7" h="1006">
                  <a:moveTo>
                    <a:pt x="0" y="706"/>
                  </a:moveTo>
                  <a:lnTo>
                    <a:pt x="547" y="1006"/>
                  </a:lnTo>
                  <a:lnTo>
                    <a:pt x="547" y="300"/>
                  </a:lnTo>
                  <a:lnTo>
                    <a:pt x="0" y="0"/>
                  </a:lnTo>
                  <a:lnTo>
                    <a:pt x="0" y="706"/>
                  </a:lnTo>
                  <a:close/>
                </a:path>
              </a:pathLst>
            </a:custGeom>
            <a:solidFill>
              <a:srgbClr val="B9B9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2A590461-2675-4E4A-B9BB-BF5471E89538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8710812" y="3434156"/>
              <a:ext cx="1063344" cy="586538"/>
            </a:xfrm>
            <a:custGeom>
              <a:avLst/>
              <a:gdLst>
                <a:gd name="T0" fmla="*/ 548 w 1095"/>
                <a:gd name="T1" fmla="*/ 0 h 604"/>
                <a:gd name="T2" fmla="*/ 0 w 1095"/>
                <a:gd name="T3" fmla="*/ 300 h 604"/>
                <a:gd name="T4" fmla="*/ 560 w 1095"/>
                <a:gd name="T5" fmla="*/ 604 h 604"/>
                <a:gd name="T6" fmla="*/ 1095 w 1095"/>
                <a:gd name="T7" fmla="*/ 300 h 604"/>
                <a:gd name="T8" fmla="*/ 548 w 1095"/>
                <a:gd name="T9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604">
                  <a:moveTo>
                    <a:pt x="548" y="0"/>
                  </a:moveTo>
                  <a:lnTo>
                    <a:pt x="0" y="300"/>
                  </a:lnTo>
                  <a:lnTo>
                    <a:pt x="560" y="604"/>
                  </a:lnTo>
                  <a:lnTo>
                    <a:pt x="1095" y="300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48EAECFD-0CA3-492F-BA94-22EF6EB2205B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9773185" y="2748567"/>
              <a:ext cx="532157" cy="976917"/>
            </a:xfrm>
            <a:custGeom>
              <a:avLst/>
              <a:gdLst>
                <a:gd name="T0" fmla="*/ 548 w 548"/>
                <a:gd name="T1" fmla="*/ 706 h 1006"/>
                <a:gd name="T2" fmla="*/ 0 w 548"/>
                <a:gd name="T3" fmla="*/ 1006 h 1006"/>
                <a:gd name="T4" fmla="*/ 0 w 548"/>
                <a:gd name="T5" fmla="*/ 300 h 1006"/>
                <a:gd name="T6" fmla="*/ 548 w 548"/>
                <a:gd name="T7" fmla="*/ 0 h 1006"/>
                <a:gd name="T8" fmla="*/ 548 w 548"/>
                <a:gd name="T9" fmla="*/ 706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8" h="1006">
                  <a:moveTo>
                    <a:pt x="548" y="706"/>
                  </a:moveTo>
                  <a:lnTo>
                    <a:pt x="0" y="1006"/>
                  </a:lnTo>
                  <a:lnTo>
                    <a:pt x="0" y="300"/>
                  </a:lnTo>
                  <a:lnTo>
                    <a:pt x="548" y="0"/>
                  </a:lnTo>
                  <a:lnTo>
                    <a:pt x="548" y="706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62FFEC32-2F2F-43F4-9C21-7F15A26966AC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9773185" y="3434157"/>
              <a:ext cx="1063345" cy="586538"/>
            </a:xfrm>
            <a:custGeom>
              <a:avLst/>
              <a:gdLst>
                <a:gd name="T0" fmla="*/ 548 w 1095"/>
                <a:gd name="T1" fmla="*/ 0 h 604"/>
                <a:gd name="T2" fmla="*/ 0 w 1095"/>
                <a:gd name="T3" fmla="*/ 300 h 604"/>
                <a:gd name="T4" fmla="*/ 560 w 1095"/>
                <a:gd name="T5" fmla="*/ 604 h 604"/>
                <a:gd name="T6" fmla="*/ 1095 w 1095"/>
                <a:gd name="T7" fmla="*/ 300 h 604"/>
                <a:gd name="T8" fmla="*/ 548 w 1095"/>
                <a:gd name="T9" fmla="*/ 0 h 604"/>
                <a:gd name="connsiteX0" fmla="*/ 5005 w 10000"/>
                <a:gd name="connsiteY0" fmla="*/ 0 h 10000"/>
                <a:gd name="connsiteX1" fmla="*/ 0 w 10000"/>
                <a:gd name="connsiteY1" fmla="*/ 4967 h 10000"/>
                <a:gd name="connsiteX2" fmla="*/ 5048 w 10000"/>
                <a:gd name="connsiteY2" fmla="*/ 10000 h 10000"/>
                <a:gd name="connsiteX3" fmla="*/ 10000 w 10000"/>
                <a:gd name="connsiteY3" fmla="*/ 4967 h 10000"/>
                <a:gd name="connsiteX4" fmla="*/ 5005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5005" y="0"/>
                  </a:moveTo>
                  <a:lnTo>
                    <a:pt x="0" y="4967"/>
                  </a:lnTo>
                  <a:lnTo>
                    <a:pt x="5048" y="10000"/>
                  </a:lnTo>
                  <a:lnTo>
                    <a:pt x="10000" y="4967"/>
                  </a:lnTo>
                  <a:lnTo>
                    <a:pt x="5005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647709D2-F4CC-4414-B183-427A6D2A22AB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1361823" y="2748566"/>
              <a:ext cx="534332" cy="982635"/>
            </a:xfrm>
            <a:custGeom>
              <a:avLst/>
              <a:gdLst>
                <a:gd name="T0" fmla="*/ 0 w 548"/>
                <a:gd name="T1" fmla="*/ 706 h 1006"/>
                <a:gd name="T2" fmla="*/ 548 w 548"/>
                <a:gd name="T3" fmla="*/ 1006 h 1006"/>
                <a:gd name="T4" fmla="*/ 548 w 548"/>
                <a:gd name="T5" fmla="*/ 300 h 1006"/>
                <a:gd name="T6" fmla="*/ 0 w 548"/>
                <a:gd name="T7" fmla="*/ 0 h 1006"/>
                <a:gd name="T8" fmla="*/ 0 w 548"/>
                <a:gd name="T9" fmla="*/ 706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8" h="1006">
                  <a:moveTo>
                    <a:pt x="0" y="706"/>
                  </a:moveTo>
                  <a:lnTo>
                    <a:pt x="548" y="1006"/>
                  </a:lnTo>
                  <a:lnTo>
                    <a:pt x="548" y="300"/>
                  </a:lnTo>
                  <a:lnTo>
                    <a:pt x="0" y="0"/>
                  </a:lnTo>
                  <a:lnTo>
                    <a:pt x="0" y="706"/>
                  </a:lnTo>
                  <a:close/>
                </a:path>
              </a:pathLst>
            </a:custGeom>
            <a:solidFill>
              <a:srgbClr val="303030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/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72928ABA-DF2E-4C8E-B194-7FA528229810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0833616" y="3434158"/>
              <a:ext cx="1060195" cy="586539"/>
            </a:xfrm>
            <a:custGeom>
              <a:avLst/>
              <a:gdLst>
                <a:gd name="T0" fmla="*/ 548 w 1096"/>
                <a:gd name="T1" fmla="*/ 0 h 604"/>
                <a:gd name="T2" fmla="*/ 0 w 1096"/>
                <a:gd name="T3" fmla="*/ 300 h 604"/>
                <a:gd name="T4" fmla="*/ 560 w 1096"/>
                <a:gd name="T5" fmla="*/ 604 h 604"/>
                <a:gd name="T6" fmla="*/ 1096 w 1096"/>
                <a:gd name="T7" fmla="*/ 300 h 604"/>
                <a:gd name="T8" fmla="*/ 548 w 1096"/>
                <a:gd name="T9" fmla="*/ 0 h 604"/>
                <a:gd name="connsiteX0" fmla="*/ 5000 w 9956"/>
                <a:gd name="connsiteY0" fmla="*/ 0 h 10000"/>
                <a:gd name="connsiteX1" fmla="*/ 0 w 9956"/>
                <a:gd name="connsiteY1" fmla="*/ 4967 h 10000"/>
                <a:gd name="connsiteX2" fmla="*/ 5109 w 9956"/>
                <a:gd name="connsiteY2" fmla="*/ 10000 h 10000"/>
                <a:gd name="connsiteX3" fmla="*/ 9956 w 9956"/>
                <a:gd name="connsiteY3" fmla="*/ 4967 h 10000"/>
                <a:gd name="connsiteX4" fmla="*/ 5000 w 9956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56" h="10000">
                  <a:moveTo>
                    <a:pt x="5000" y="0"/>
                  </a:moveTo>
                  <a:lnTo>
                    <a:pt x="0" y="4967"/>
                  </a:lnTo>
                  <a:lnTo>
                    <a:pt x="5109" y="10000"/>
                  </a:lnTo>
                  <a:lnTo>
                    <a:pt x="9956" y="4967"/>
                  </a:lnTo>
                  <a:lnTo>
                    <a:pt x="5000" y="0"/>
                  </a:lnTo>
                  <a:close/>
                </a:path>
              </a:pathLst>
            </a:custGeom>
            <a:solidFill>
              <a:srgbClr val="303030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  <p:sp>
          <p:nvSpPr>
            <p:cNvPr id="42" name="Freeform 15">
              <a:extLst>
                <a:ext uri="{FF2B5EF4-FFF2-40B4-BE49-F238E27FC236}">
                  <a16:creationId xmlns:a16="http://schemas.microsoft.com/office/drawing/2014/main" id="{5A52C6C9-8220-4E26-B41D-1AA4F49DF9B8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0299515" y="1771650"/>
              <a:ext cx="532157" cy="976917"/>
            </a:xfrm>
            <a:custGeom>
              <a:avLst/>
              <a:gdLst>
                <a:gd name="T0" fmla="*/ 548 w 548"/>
                <a:gd name="T1" fmla="*/ 706 h 1006"/>
                <a:gd name="T2" fmla="*/ 0 w 548"/>
                <a:gd name="T3" fmla="*/ 1006 h 1006"/>
                <a:gd name="T4" fmla="*/ 0 w 548"/>
                <a:gd name="T5" fmla="*/ 300 h 1006"/>
                <a:gd name="T6" fmla="*/ 548 w 548"/>
                <a:gd name="T7" fmla="*/ 0 h 1006"/>
                <a:gd name="T8" fmla="*/ 548 w 548"/>
                <a:gd name="T9" fmla="*/ 706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8" h="1006">
                  <a:moveTo>
                    <a:pt x="548" y="706"/>
                  </a:moveTo>
                  <a:lnTo>
                    <a:pt x="0" y="1006"/>
                  </a:lnTo>
                  <a:lnTo>
                    <a:pt x="0" y="300"/>
                  </a:lnTo>
                  <a:lnTo>
                    <a:pt x="548" y="0"/>
                  </a:lnTo>
                  <a:lnTo>
                    <a:pt x="548" y="706"/>
                  </a:lnTo>
                  <a:close/>
                </a:path>
              </a:pathLst>
            </a:custGeom>
            <a:solidFill>
              <a:srgbClr val="D83B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8548CD94-9B34-4B91-BB2B-8736861E89E1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0831673" y="1771650"/>
              <a:ext cx="531187" cy="976917"/>
            </a:xfrm>
            <a:custGeom>
              <a:avLst/>
              <a:gdLst>
                <a:gd name="T0" fmla="*/ 0 w 547"/>
                <a:gd name="T1" fmla="*/ 706 h 1006"/>
                <a:gd name="T2" fmla="*/ 547 w 547"/>
                <a:gd name="T3" fmla="*/ 1006 h 1006"/>
                <a:gd name="T4" fmla="*/ 547 w 547"/>
                <a:gd name="T5" fmla="*/ 300 h 1006"/>
                <a:gd name="T6" fmla="*/ 0 w 547"/>
                <a:gd name="T7" fmla="*/ 0 h 1006"/>
                <a:gd name="T8" fmla="*/ 0 w 547"/>
                <a:gd name="T9" fmla="*/ 706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7" h="1006">
                  <a:moveTo>
                    <a:pt x="0" y="706"/>
                  </a:moveTo>
                  <a:lnTo>
                    <a:pt x="547" y="1006"/>
                  </a:lnTo>
                  <a:lnTo>
                    <a:pt x="547" y="300"/>
                  </a:lnTo>
                  <a:lnTo>
                    <a:pt x="0" y="0"/>
                  </a:lnTo>
                  <a:lnTo>
                    <a:pt x="0" y="706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7">
              <a:extLst>
                <a:ext uri="{FF2B5EF4-FFF2-40B4-BE49-F238E27FC236}">
                  <a16:creationId xmlns:a16="http://schemas.microsoft.com/office/drawing/2014/main" id="{CFFFDB94-105D-4570-A938-4AD7CE4AE782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0299515" y="2457240"/>
              <a:ext cx="1063344" cy="586538"/>
            </a:xfrm>
            <a:custGeom>
              <a:avLst/>
              <a:gdLst>
                <a:gd name="T0" fmla="*/ 548 w 1095"/>
                <a:gd name="T1" fmla="*/ 0 h 604"/>
                <a:gd name="T2" fmla="*/ 0 w 1095"/>
                <a:gd name="T3" fmla="*/ 300 h 604"/>
                <a:gd name="T4" fmla="*/ 560 w 1095"/>
                <a:gd name="T5" fmla="*/ 604 h 604"/>
                <a:gd name="T6" fmla="*/ 1095 w 1095"/>
                <a:gd name="T7" fmla="*/ 300 h 604"/>
                <a:gd name="T8" fmla="*/ 548 w 1095"/>
                <a:gd name="T9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604">
                  <a:moveTo>
                    <a:pt x="548" y="0"/>
                  </a:moveTo>
                  <a:lnTo>
                    <a:pt x="0" y="300"/>
                  </a:lnTo>
                  <a:lnTo>
                    <a:pt x="560" y="604"/>
                  </a:lnTo>
                  <a:lnTo>
                    <a:pt x="1095" y="300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8">
              <a:extLst>
                <a:ext uri="{FF2B5EF4-FFF2-40B4-BE49-F238E27FC236}">
                  <a16:creationId xmlns:a16="http://schemas.microsoft.com/office/drawing/2014/main" id="{AC2A78A9-4071-45DC-BAE8-1C643EDD9B01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1364801" y="1771650"/>
              <a:ext cx="531187" cy="976917"/>
            </a:xfrm>
            <a:custGeom>
              <a:avLst/>
              <a:gdLst>
                <a:gd name="T0" fmla="*/ 547 w 547"/>
                <a:gd name="T1" fmla="*/ 706 h 1006"/>
                <a:gd name="T2" fmla="*/ 0 w 547"/>
                <a:gd name="T3" fmla="*/ 1006 h 1006"/>
                <a:gd name="T4" fmla="*/ 0 w 547"/>
                <a:gd name="T5" fmla="*/ 300 h 1006"/>
                <a:gd name="T6" fmla="*/ 547 w 547"/>
                <a:gd name="T7" fmla="*/ 0 h 1006"/>
                <a:gd name="T8" fmla="*/ 547 w 547"/>
                <a:gd name="T9" fmla="*/ 706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7" h="1006">
                  <a:moveTo>
                    <a:pt x="547" y="706"/>
                  </a:moveTo>
                  <a:lnTo>
                    <a:pt x="0" y="1006"/>
                  </a:lnTo>
                  <a:lnTo>
                    <a:pt x="0" y="300"/>
                  </a:lnTo>
                  <a:lnTo>
                    <a:pt x="547" y="0"/>
                  </a:lnTo>
                  <a:lnTo>
                    <a:pt x="547" y="706"/>
                  </a:lnTo>
                  <a:close/>
                </a:path>
              </a:pathLst>
            </a:custGeom>
            <a:solidFill>
              <a:srgbClr val="D83B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A0EEF9B-FB8E-409B-A24F-BD7570B88204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1895988" y="1771650"/>
              <a:ext cx="296013" cy="847641"/>
            </a:xfrm>
            <a:custGeom>
              <a:avLst/>
              <a:gdLst>
                <a:gd name="connsiteX0" fmla="*/ 0 w 296013"/>
                <a:gd name="connsiteY0" fmla="*/ 0 h 847641"/>
                <a:gd name="connsiteX1" fmla="*/ 296013 w 296013"/>
                <a:gd name="connsiteY1" fmla="*/ 162051 h 847641"/>
                <a:gd name="connsiteX2" fmla="*/ 296013 w 296013"/>
                <a:gd name="connsiteY2" fmla="*/ 847641 h 847641"/>
                <a:gd name="connsiteX3" fmla="*/ 0 w 296013"/>
                <a:gd name="connsiteY3" fmla="*/ 685590 h 847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013" h="847641">
                  <a:moveTo>
                    <a:pt x="0" y="0"/>
                  </a:moveTo>
                  <a:lnTo>
                    <a:pt x="296013" y="162051"/>
                  </a:lnTo>
                  <a:lnTo>
                    <a:pt x="296013" y="847641"/>
                  </a:lnTo>
                  <a:lnTo>
                    <a:pt x="0" y="685590"/>
                  </a:lnTo>
                  <a:close/>
                </a:path>
              </a:pathLst>
            </a:custGeom>
            <a:solidFill>
              <a:srgbClr val="F375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90FC8DE-C4AD-4BD3-9506-276C17F0C333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1364800" y="2457240"/>
              <a:ext cx="827200" cy="593577"/>
            </a:xfrm>
            <a:custGeom>
              <a:avLst/>
              <a:gdLst>
                <a:gd name="connsiteX0" fmla="*/ 531141 w 827200"/>
                <a:gd name="connsiteY0" fmla="*/ 0 h 593577"/>
                <a:gd name="connsiteX1" fmla="*/ 827200 w 827200"/>
                <a:gd name="connsiteY1" fmla="*/ 162066 h 593577"/>
                <a:gd name="connsiteX2" fmla="*/ 827200 w 827200"/>
                <a:gd name="connsiteY2" fmla="*/ 425095 h 593577"/>
                <a:gd name="connsiteX3" fmla="*/ 529758 w 827200"/>
                <a:gd name="connsiteY3" fmla="*/ 593577 h 593577"/>
                <a:gd name="connsiteX4" fmla="*/ 0 w 827200"/>
                <a:gd name="connsiteY4" fmla="*/ 291334 h 593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7200" h="593577">
                  <a:moveTo>
                    <a:pt x="531141" y="0"/>
                  </a:moveTo>
                  <a:lnTo>
                    <a:pt x="827200" y="162066"/>
                  </a:lnTo>
                  <a:lnTo>
                    <a:pt x="827200" y="425095"/>
                  </a:lnTo>
                  <a:lnTo>
                    <a:pt x="529758" y="593577"/>
                  </a:lnTo>
                  <a:lnTo>
                    <a:pt x="0" y="291334"/>
                  </a:lnTo>
                  <a:close/>
                </a:path>
              </a:pathLst>
            </a:custGeom>
            <a:solidFill>
              <a:srgbClr val="303030"/>
            </a:solidFill>
            <a:ln w="9525">
              <a:solidFill>
                <a:srgbClr val="303030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  <p:sp>
          <p:nvSpPr>
            <p:cNvPr id="48" name="Freeform 21">
              <a:extLst>
                <a:ext uri="{FF2B5EF4-FFF2-40B4-BE49-F238E27FC236}">
                  <a16:creationId xmlns:a16="http://schemas.microsoft.com/office/drawing/2014/main" id="{77297A5A-69AC-4DF4-95F9-A09D48D814E3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0316024" y="4400391"/>
              <a:ext cx="531187" cy="976917"/>
            </a:xfrm>
            <a:custGeom>
              <a:avLst/>
              <a:gdLst>
                <a:gd name="T0" fmla="*/ 547 w 547"/>
                <a:gd name="T1" fmla="*/ 707 h 1006"/>
                <a:gd name="T2" fmla="*/ 0 w 547"/>
                <a:gd name="T3" fmla="*/ 1006 h 1006"/>
                <a:gd name="T4" fmla="*/ 0 w 547"/>
                <a:gd name="T5" fmla="*/ 300 h 1006"/>
                <a:gd name="T6" fmla="*/ 547 w 547"/>
                <a:gd name="T7" fmla="*/ 0 h 1006"/>
                <a:gd name="T8" fmla="*/ 547 w 547"/>
                <a:gd name="T9" fmla="*/ 707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7" h="1006">
                  <a:moveTo>
                    <a:pt x="547" y="707"/>
                  </a:moveTo>
                  <a:lnTo>
                    <a:pt x="0" y="1006"/>
                  </a:lnTo>
                  <a:lnTo>
                    <a:pt x="0" y="300"/>
                  </a:lnTo>
                  <a:lnTo>
                    <a:pt x="547" y="0"/>
                  </a:lnTo>
                  <a:lnTo>
                    <a:pt x="547" y="707"/>
                  </a:lnTo>
                  <a:close/>
                </a:path>
              </a:pathLst>
            </a:custGeom>
            <a:solidFill>
              <a:srgbClr val="D83B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22">
              <a:extLst>
                <a:ext uri="{FF2B5EF4-FFF2-40B4-BE49-F238E27FC236}">
                  <a16:creationId xmlns:a16="http://schemas.microsoft.com/office/drawing/2014/main" id="{E65087DC-7AC8-4AA7-9010-A067ADE1CF79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0847210" y="4400391"/>
              <a:ext cx="532157" cy="976917"/>
            </a:xfrm>
            <a:custGeom>
              <a:avLst/>
              <a:gdLst>
                <a:gd name="T0" fmla="*/ 0 w 548"/>
                <a:gd name="T1" fmla="*/ 707 h 1006"/>
                <a:gd name="T2" fmla="*/ 548 w 548"/>
                <a:gd name="T3" fmla="*/ 1006 h 1006"/>
                <a:gd name="T4" fmla="*/ 548 w 548"/>
                <a:gd name="T5" fmla="*/ 300 h 1006"/>
                <a:gd name="T6" fmla="*/ 0 w 548"/>
                <a:gd name="T7" fmla="*/ 0 h 1006"/>
                <a:gd name="T8" fmla="*/ 0 w 548"/>
                <a:gd name="T9" fmla="*/ 707 h 10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8" h="1006">
                  <a:moveTo>
                    <a:pt x="0" y="707"/>
                  </a:moveTo>
                  <a:lnTo>
                    <a:pt x="548" y="1006"/>
                  </a:lnTo>
                  <a:lnTo>
                    <a:pt x="548" y="300"/>
                  </a:lnTo>
                  <a:lnTo>
                    <a:pt x="0" y="0"/>
                  </a:lnTo>
                  <a:lnTo>
                    <a:pt x="0" y="707"/>
                  </a:lnTo>
                  <a:close/>
                </a:path>
              </a:pathLst>
            </a:custGeom>
            <a:solidFill>
              <a:srgbClr val="B9B9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3">
              <a:extLst>
                <a:ext uri="{FF2B5EF4-FFF2-40B4-BE49-F238E27FC236}">
                  <a16:creationId xmlns:a16="http://schemas.microsoft.com/office/drawing/2014/main" id="{3B4C2EBB-4C89-4380-A5E7-A7BD40C2B90E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10316024" y="5086952"/>
              <a:ext cx="1063344" cy="585568"/>
            </a:xfrm>
            <a:custGeom>
              <a:avLst/>
              <a:gdLst>
                <a:gd name="T0" fmla="*/ 547 w 1095"/>
                <a:gd name="T1" fmla="*/ 0 h 603"/>
                <a:gd name="T2" fmla="*/ 0 w 1095"/>
                <a:gd name="T3" fmla="*/ 299 h 603"/>
                <a:gd name="T4" fmla="*/ 560 w 1095"/>
                <a:gd name="T5" fmla="*/ 603 h 603"/>
                <a:gd name="T6" fmla="*/ 1095 w 1095"/>
                <a:gd name="T7" fmla="*/ 299 h 603"/>
                <a:gd name="T8" fmla="*/ 547 w 1095"/>
                <a:gd name="T9" fmla="*/ 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603">
                  <a:moveTo>
                    <a:pt x="547" y="0"/>
                  </a:moveTo>
                  <a:lnTo>
                    <a:pt x="0" y="299"/>
                  </a:lnTo>
                  <a:lnTo>
                    <a:pt x="560" y="603"/>
                  </a:lnTo>
                  <a:lnTo>
                    <a:pt x="1095" y="299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4">
              <a:extLst>
                <a:ext uri="{FF2B5EF4-FFF2-40B4-BE49-F238E27FC236}">
                  <a16:creationId xmlns:a16="http://schemas.microsoft.com/office/drawing/2014/main" id="{0D7CD4FA-6D18-4E1F-9C7D-91AA2E32B2BC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8720523" y="4697545"/>
              <a:ext cx="531187" cy="974975"/>
            </a:xfrm>
            <a:custGeom>
              <a:avLst/>
              <a:gdLst>
                <a:gd name="T0" fmla="*/ 547 w 547"/>
                <a:gd name="T1" fmla="*/ 705 h 1004"/>
                <a:gd name="T2" fmla="*/ 0 w 547"/>
                <a:gd name="T3" fmla="*/ 1004 h 1004"/>
                <a:gd name="T4" fmla="*/ 0 w 547"/>
                <a:gd name="T5" fmla="*/ 298 h 1004"/>
                <a:gd name="T6" fmla="*/ 547 w 547"/>
                <a:gd name="T7" fmla="*/ 0 h 1004"/>
                <a:gd name="T8" fmla="*/ 547 w 547"/>
                <a:gd name="T9" fmla="*/ 70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7" h="1004">
                  <a:moveTo>
                    <a:pt x="547" y="705"/>
                  </a:moveTo>
                  <a:lnTo>
                    <a:pt x="0" y="1004"/>
                  </a:lnTo>
                  <a:lnTo>
                    <a:pt x="0" y="298"/>
                  </a:lnTo>
                  <a:lnTo>
                    <a:pt x="547" y="0"/>
                  </a:lnTo>
                  <a:lnTo>
                    <a:pt x="547" y="705"/>
                  </a:lnTo>
                  <a:close/>
                </a:path>
              </a:pathLst>
            </a:custGeom>
            <a:solidFill>
              <a:srgbClr val="D83B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5">
              <a:extLst>
                <a:ext uri="{FF2B5EF4-FFF2-40B4-BE49-F238E27FC236}">
                  <a16:creationId xmlns:a16="http://schemas.microsoft.com/office/drawing/2014/main" id="{5D06D6BE-8F81-4F1F-9E44-429E129C1957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9251709" y="4697545"/>
              <a:ext cx="532157" cy="974975"/>
            </a:xfrm>
            <a:custGeom>
              <a:avLst/>
              <a:gdLst>
                <a:gd name="T0" fmla="*/ 0 w 548"/>
                <a:gd name="T1" fmla="*/ 705 h 1004"/>
                <a:gd name="T2" fmla="*/ 548 w 548"/>
                <a:gd name="T3" fmla="*/ 1004 h 1004"/>
                <a:gd name="T4" fmla="*/ 548 w 548"/>
                <a:gd name="T5" fmla="*/ 298 h 1004"/>
                <a:gd name="T6" fmla="*/ 0 w 548"/>
                <a:gd name="T7" fmla="*/ 0 h 1004"/>
                <a:gd name="T8" fmla="*/ 0 w 548"/>
                <a:gd name="T9" fmla="*/ 70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8" h="1004">
                  <a:moveTo>
                    <a:pt x="0" y="705"/>
                  </a:moveTo>
                  <a:lnTo>
                    <a:pt x="548" y="1004"/>
                  </a:lnTo>
                  <a:lnTo>
                    <a:pt x="548" y="298"/>
                  </a:lnTo>
                  <a:lnTo>
                    <a:pt x="0" y="0"/>
                  </a:lnTo>
                  <a:lnTo>
                    <a:pt x="0" y="705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6">
              <a:extLst>
                <a:ext uri="{FF2B5EF4-FFF2-40B4-BE49-F238E27FC236}">
                  <a16:creationId xmlns:a16="http://schemas.microsoft.com/office/drawing/2014/main" id="{3F7CF64D-F067-41E4-8D9F-41FF38972828}"/>
                </a:ext>
              </a:extLst>
            </p:cNvPr>
            <p:cNvSpPr>
              <a:spLocks/>
            </p:cNvSpPr>
            <p:nvPr userDrawn="1"/>
          </p:nvSpPr>
          <p:spPr bwMode="ltGray">
            <a:xfrm>
              <a:off x="8720523" y="5382163"/>
              <a:ext cx="1063344" cy="585568"/>
            </a:xfrm>
            <a:custGeom>
              <a:avLst/>
              <a:gdLst>
                <a:gd name="T0" fmla="*/ 547 w 1095"/>
                <a:gd name="T1" fmla="*/ 0 h 603"/>
                <a:gd name="T2" fmla="*/ 0 w 1095"/>
                <a:gd name="T3" fmla="*/ 299 h 603"/>
                <a:gd name="T4" fmla="*/ 560 w 1095"/>
                <a:gd name="T5" fmla="*/ 603 h 603"/>
                <a:gd name="T6" fmla="*/ 1095 w 1095"/>
                <a:gd name="T7" fmla="*/ 299 h 603"/>
                <a:gd name="T8" fmla="*/ 547 w 1095"/>
                <a:gd name="T9" fmla="*/ 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5" h="603">
                  <a:moveTo>
                    <a:pt x="547" y="0"/>
                  </a:moveTo>
                  <a:lnTo>
                    <a:pt x="0" y="299"/>
                  </a:lnTo>
                  <a:lnTo>
                    <a:pt x="560" y="603"/>
                  </a:lnTo>
                  <a:lnTo>
                    <a:pt x="1095" y="299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rgbClr val="30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4899085C-4B16-41A5-A2CB-5D4798A0322E}"/>
              </a:ext>
            </a:extLst>
          </p:cNvPr>
          <p:cNvSpPr/>
          <p:nvPr userDrawn="1"/>
        </p:nvSpPr>
        <p:spPr bwMode="white">
          <a:xfrm>
            <a:off x="5791479" y="3074916"/>
            <a:ext cx="2321486" cy="14055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Connect.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Explore.</a:t>
            </a:r>
          </a:p>
        </p:txBody>
      </p:sp>
      <p:pic>
        <p:nvPicPr>
          <p:cNvPr id="55" name="Graphic 54">
            <a:extLst>
              <a:ext uri="{FF2B5EF4-FFF2-40B4-BE49-F238E27FC236}">
                <a16:creationId xmlns:a16="http://schemas.microsoft.com/office/drawing/2014/main" id="{CF5E403F-D2DC-4030-8392-9E3E0A38A1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 bwMode="white">
          <a:xfrm>
            <a:off x="1174192" y="3183752"/>
            <a:ext cx="2712307" cy="136724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69289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36EA2AC-FEA2-4901-8495-272A5FA7FC20}"/>
              </a:ext>
            </a:extLst>
          </p:cNvPr>
          <p:cNvGrpSpPr/>
          <p:nvPr userDrawn="1"/>
        </p:nvGrpSpPr>
        <p:grpSpPr>
          <a:xfrm>
            <a:off x="6194603" y="-1"/>
            <a:ext cx="5997398" cy="6858001"/>
            <a:chOff x="6194603" y="-1"/>
            <a:chExt cx="5997398" cy="6858001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096FE2B-3270-4E2C-AD0E-3AB4FD1B86F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73" b="6474"/>
            <a:stretch/>
          </p:blipFill>
          <p:spPr>
            <a:xfrm>
              <a:off x="8502819" y="1461694"/>
              <a:ext cx="3689182" cy="5396306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4A5D7CE-1FED-4CEA-810D-4198E992429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821"/>
            <a:stretch/>
          </p:blipFill>
          <p:spPr>
            <a:xfrm>
              <a:off x="7548652" y="-1"/>
              <a:ext cx="1182753" cy="1076699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9BF408BE-3FB0-4FA0-B683-0E647B7E04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214"/>
            <a:stretch/>
          </p:blipFill>
          <p:spPr>
            <a:xfrm>
              <a:off x="6194603" y="5896894"/>
              <a:ext cx="1182753" cy="961106"/>
            </a:xfrm>
            <a:prstGeom prst="rect">
              <a:avLst/>
            </a:prstGeom>
          </p:spPr>
        </p:pic>
      </p:grpSp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2979539"/>
            <a:ext cx="5943600" cy="553998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1" y="3962400"/>
            <a:ext cx="59436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9F4249-981E-4054-9F37-C6C7DFAB38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17757" y="585788"/>
            <a:ext cx="2691631" cy="276999"/>
          </a:xfrm>
          <a:solidFill>
            <a:srgbClr val="E6E6E6">
              <a:alpha val="75000"/>
            </a:srgbClr>
          </a:solidFill>
        </p:spPr>
        <p:txBody>
          <a:bodyPr/>
          <a:lstStyle>
            <a:lvl1pPr marL="0" marR="0" indent="0" algn="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kern="1200" spc="0" baseline="0" dirty="0">
                <a:gradFill>
                  <a:gsLst>
                    <a:gs pos="23466">
                      <a:schemeClr val="bg2">
                        <a:lumMod val="50000"/>
                      </a:schemeClr>
                    </a:gs>
                    <a:gs pos="56000">
                      <a:schemeClr val="bg2">
                        <a:lumMod val="50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Session code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7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84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2979539"/>
            <a:ext cx="5943600" cy="553998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1" y="3962400"/>
            <a:ext cx="59436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9F4249-981E-4054-9F37-C6C7DFAB38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17757" y="585788"/>
            <a:ext cx="2691631" cy="276999"/>
          </a:xfrm>
          <a:solidFill>
            <a:srgbClr val="E6E6E6">
              <a:alpha val="75000"/>
            </a:srgbClr>
          </a:solidFill>
        </p:spPr>
        <p:txBody>
          <a:bodyPr/>
          <a:lstStyle>
            <a:lvl1pPr marL="0" marR="0" indent="0" algn="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kern="1200" spc="0" baseline="0" dirty="0">
                <a:gradFill>
                  <a:gsLst>
                    <a:gs pos="23466">
                      <a:schemeClr val="bg2">
                        <a:lumMod val="50000"/>
                      </a:schemeClr>
                    </a:gs>
                    <a:gs pos="56000">
                      <a:schemeClr val="bg2">
                        <a:lumMod val="50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Session code here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DCBAFEF-FDA0-4148-B6F8-D1D9029A0218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9BE868E-A240-4959-BD66-6BC44EE5A4AF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DDB4654-32A2-47CE-B324-C597C756E402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218BE353-242E-4429-9D4C-1D50CEEC277C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B2B25198-469F-44A8-946B-689A24DC3C72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5460766-0EE4-4C99-BD2E-1BAD7FD9C3AC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FBC909F-DC50-4DDC-91C9-2509E0F5633F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0DC1718-52A4-4705-AE14-45A352ACBC29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D51C16AF-F6FA-4CD2-B0A5-3663CD027991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A105041-F999-49D6-BE4B-7630F1204F6C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C190B08C-67D4-4DAD-8158-2B4D4A1318F0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43F7B37-FD03-4D73-932B-77D49AB6A515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F01A60D-F904-4399-87EA-23E33C45969F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450C50C-26FC-42C5-BA39-AE97627B772A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B88924B0-E78A-4770-AF30-C78056E7AAAB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8AB0228-AC44-413D-A029-1BBF7B18CBCC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89C067BE-7550-4D8F-9A42-B78AB594CD54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54D97435-6932-4E2A-A217-DEA06FDA510A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FF9C9FB6-79F2-41F1-872D-2184B91C8E00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577AEC4-9502-4D2D-B373-2F1CB4EFF9B8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13EA48F-163A-410A-8C97-A08AA1B2EE50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E1E199B-B230-4884-9F60-9B781B11B8FF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FB98E4A3-2599-4DEB-8ECC-F004500FBF6A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6B74F55-4583-4B26-A4E0-71C00B14AFF6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FC4D1900-D812-4B27-AC50-B2795AD953C3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483ECFC2-9749-4525-973B-EAA0BC0FC62B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0A3ABF7E-B2D4-4B7A-9B6E-0EB3223E4EE4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29146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84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0936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55865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73051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8525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240108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41486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62618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200F7B6E-608C-4712-A939-BEBE059E295A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DC5E8A2-8275-4F90-BA55-9B66D81C4A9F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6C563208-4732-48A3-81E6-533A2E2DD538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DD0ADC22-C4D5-4BE8-99A8-91566ADDBF5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1C4D457-0F93-4853-AB02-01C200DE6658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E8D605B0-4DEE-4101-AC83-CD1D15D14DB9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EF14ED5-2275-4C01-96DD-1D24FE9FD6EE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31E8C76-6A67-4E1C-BCC4-8D2ABCC0212A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9ABDD9FA-82C7-4E69-9895-354AD0BDD19E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A7CD18E-2839-44B2-9BA7-6356529D686A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0B7E64CE-434E-410A-823C-4872E71DD278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0D92AA81-D52A-4877-AE2C-AB5B4D374D19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BE84D11A-0DE4-40A8-BB80-889FF30CCE03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80E0B5D-2F12-4C6E-92C5-3765C579ADE8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765DAB00-242D-4D78-B6BF-F678C14B519F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D824698C-3D67-4D42-9DE6-531F5A0C7EA3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699246CD-F05A-4044-B7A4-384A7B272509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6930CAB-4305-4191-AD01-9D22AAD264D9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7FBC50E9-9F0E-4D62-9AA6-DC145681D1EA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09610B7D-2856-472A-B98F-5684402C6C99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173E078-D753-4C8F-98BB-75D0CBE314FE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EAA82456-62CD-4C42-91A4-3FFD8F19BCBD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41ABB687-FC0A-4A48-8466-BF8A1129E230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8EEA91BF-1A44-4FB0-92F0-23098E7BBFCD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11C6A8E-CEC6-4129-9FB2-A426C6CE84EB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05B8F1F-9F8A-42BF-8770-AEABCEC35D18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6EE7F2A-0858-47D2-B1D0-D33BCD933ABE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BDBDBD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</p:grp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F5D6DE-2629-4577-9B98-7A1666013D0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16500" y="292100"/>
            <a:ext cx="6881813" cy="6272213"/>
          </a:xfrm>
          <a:blipFill>
            <a:blip r:embed="rId2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1" y="2579648"/>
            <a:ext cx="3768898" cy="553998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Enter title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1" y="3535541"/>
            <a:ext cx="3769300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5294474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C39AAC9F-C8B8-422E-93FC-08A064104000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A09379AA-B540-4886-8794-46BA10F3D91B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E5BC201-014B-48F5-BAC0-4FBBACCBF586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F72CD027-1ABE-4E4A-BE9E-EF73250F929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2C85D91-63CC-4FF7-A826-BE886CDB017C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E55C67E6-D930-403F-9550-70EC2A102AB5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DB9C074-A5A6-4082-9FCD-D487FD8013E5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4E3D79EB-E5E0-4CA3-A7CE-50069CC73F19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42F892FB-2465-40CF-A81F-AC989DC09CE4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E8BADF38-50C7-4E4B-AA00-660BF4161C96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A51B782C-38CF-4C16-8A55-9C1BEA5AF3F0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61A234A0-3B09-4E85-880A-C885FBEE2401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6516D46-39CD-420E-9263-03065B10F8F4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B28F64C-F49A-4F09-A9C2-8502680A64D7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AE00412-2C1C-4CAB-B1D4-B046A4B37C24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1030AB7-3DE7-407A-98DE-751351FCBFB5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0074BD83-98DD-4084-9D1E-CDACFD005AFF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47C85498-5D07-457D-BA73-99E2EB50130B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3DF2CE11-90A6-43A8-B2DC-45295F10CB64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F65F154A-ABA1-4F9A-97F8-C50108DD1A97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4AC8DFE-7BB0-4D98-AA21-405DB4B06225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F39938CF-5CFF-4707-BBDD-DD19FA0A50F1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3332E5E-0308-4370-A841-A20570A69BDF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E46D602-7D42-411E-8BA6-6F74E13FE605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53F344C1-9929-4E86-BB1A-05E12D1570DF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6933AFD-19AA-49B8-BCF7-2D0EAA89273D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FB75AC2-D122-402F-B448-B0118576BB45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3769475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body text</a:t>
            </a:r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D9BE8EAA-F7ED-46CD-A31F-E4299C08F5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16500" y="292100"/>
            <a:ext cx="6881813" cy="6272213"/>
          </a:xfrm>
          <a:blipFill>
            <a:blip r:embed="rId2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86078317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75939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40080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4008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3B08910-F1C3-47B2-8C69-1B107282064A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FE7A031-B4AB-4071-98FF-24E766F9BB5C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6DC7067D-3957-4163-9442-C167A0A62168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D9AE235F-4F6C-4565-AADC-752626D64B90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EAADF52-7CC0-4715-8BAC-4186C7CE9B0C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8AC140A-9DFB-45B7-82C2-CF25166A0D41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436FDC7-3DF0-4E6A-B4A8-7EB4FF30AAF0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2FB5AA-3C69-4BB6-9C10-682E95EF1AAE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20321A7F-C5FC-4514-A3AC-41CC16FA85FD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B3C4B3CE-95D2-45A5-917E-A5389B118222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A5270AF0-DA91-4FF8-9B1C-35937E49D882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1B4AB4EC-0302-4902-B797-9B84C91FDE1B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E941D13F-2DD6-4121-8220-CC08400DD382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B98F2381-17CE-4672-96D3-D3E4A8C1115A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E6A42BAE-DCEA-4A1A-8779-E499D67DA7B9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8D7995E7-6761-41BA-BE88-30DD0DF70D22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24D7B6AA-459B-44CF-9930-A05720C41315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0EBE7D0E-F0D6-4EA3-A151-C26BF3138977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0118A379-1639-4C1C-9E5B-A39F1CD0A9D9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E8DE972F-9FF1-4743-BF7F-15CC5403A6CF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95596FA-D3B2-4953-81FC-9958337AF5DC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7D57090A-B887-4CA7-A022-90564F12A9A9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F9749B2E-C284-42A2-A061-B635FBBBD461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A74F4CD-889D-4E91-AB27-CCB11E8677AE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6CE97AB5-F3D1-4D1A-8F2F-166F6F85A189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55281A29-9018-48AF-8B81-EB9F71FE5ABA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2B1B3F07-773E-4FC0-9A04-73F52683190E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91239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4867548-8B9A-436D-9AB6-D7EA0AC78267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298AA2D-C933-41C0-B3A0-5E1B5429C617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DE45CCA4-1611-4A15-8D76-0CD4304233D4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B20432D-F3B6-4212-B616-45AD62D0A8BA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5CB285A8-E7EF-4B70-8B71-2D09BE26853D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D552378-B8A4-40F9-8A64-367F9EC304F0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6DED4FF8-FEAE-4CC0-8F5B-9FC2B47E5700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4DD2AD2-299E-4049-881B-2BC838B6DB02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430A103C-9EC8-479D-9AEA-2FA30D0B6831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F762A67-8800-4EDC-ACA0-235237807007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0C1E21E3-4EFA-46DB-B62D-888B912FEC30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C90FB2C-AED4-45EF-B005-A6F9315E6638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69EFEACE-63D5-4DE9-AE7A-022D10CBBAD4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83FC86B-2504-437F-9155-736D3776FBC0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4BE281D9-0C46-4685-8A97-79D102C868ED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B982782-C326-41A6-88DF-60D0069AAC11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C69C78E5-CDD7-45AD-9FAC-A193057F2551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95E678CA-56AB-4822-8F79-1B384711F464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94D454C8-0C5D-4654-B977-447674D5459E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FD26513-923A-4E4E-88AB-484CF7F390D1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5F3DAB6-E46E-498F-AC8D-245DB12E86FA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2FF22795-13BD-4A36-8B98-FAE4B2B95679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26E68192-BBC2-4E66-BC2E-A6F5E839A4EC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874CE4AB-E3EC-4485-A9DB-D3875DE15509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18D9197E-BD70-40A3-872D-2F635C47602A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A35C218-6C8E-4E07-9EA7-15A37B43AD66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647F6A62-B1EC-420D-A385-9A9A03966E95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376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BBF7881-8D09-4F22-B10B-0916A242A2CD}"/>
              </a:ext>
            </a:extLst>
          </p:cNvPr>
          <p:cNvGrpSpPr/>
          <p:nvPr userDrawn="1"/>
        </p:nvGrpSpPr>
        <p:grpSpPr bwMode="ltGray">
          <a:xfrm>
            <a:off x="6256117" y="-21839"/>
            <a:ext cx="5932086" cy="6890047"/>
            <a:chOff x="6256117" y="-21839"/>
            <a:chExt cx="5932086" cy="6890047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F5B1D67C-D600-4009-9F96-DBD9F692B67A}"/>
                </a:ext>
              </a:extLst>
            </p:cNvPr>
            <p:cNvGrpSpPr/>
            <p:nvPr userDrawn="1"/>
          </p:nvGrpSpPr>
          <p:grpSpPr bwMode="ltGray">
            <a:xfrm>
              <a:off x="8507413" y="1457714"/>
              <a:ext cx="3680790" cy="5392441"/>
              <a:chOff x="8507413" y="1457714"/>
              <a:chExt cx="3680790" cy="5392441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89ED409-83AE-42D1-A29E-F5ACE1D5379C}"/>
                  </a:ext>
                </a:extLst>
              </p:cNvPr>
              <p:cNvSpPr/>
              <p:nvPr/>
            </p:nvSpPr>
            <p:spPr bwMode="ltGray">
              <a:xfrm>
                <a:off x="8507413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A47E83EE-C7AB-4851-AC1F-A2E965DE8A4F}"/>
                  </a:ext>
                </a:extLst>
              </p:cNvPr>
              <p:cNvSpPr/>
              <p:nvPr/>
            </p:nvSpPr>
            <p:spPr bwMode="ltGray">
              <a:xfrm>
                <a:off x="9241444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17874BE-F982-46B6-83B3-569DB8A26C11}"/>
                  </a:ext>
                </a:extLst>
              </p:cNvPr>
              <p:cNvSpPr/>
              <p:nvPr/>
            </p:nvSpPr>
            <p:spPr bwMode="ltGray">
              <a:xfrm>
                <a:off x="8507413" y="3747272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72B84FE-1FBD-4DB0-A1BB-1D393BABFD96}"/>
                  </a:ext>
                </a:extLst>
              </p:cNvPr>
              <p:cNvSpPr/>
              <p:nvPr/>
            </p:nvSpPr>
            <p:spPr bwMode="ltGray">
              <a:xfrm>
                <a:off x="8507413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8234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F0612185-AF46-47F9-B984-65C416463817}"/>
                  </a:ext>
                </a:extLst>
              </p:cNvPr>
              <p:cNvSpPr/>
              <p:nvPr/>
            </p:nvSpPr>
            <p:spPr bwMode="ltGray">
              <a:xfrm>
                <a:off x="9241444" y="5493257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8234"/>
                    </a:moveTo>
                    <a:lnTo>
                      <a:pt x="861536" y="1574959"/>
                    </a:lnTo>
                    <a:lnTo>
                      <a:pt x="861536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1F4FE628-8992-4D3C-9177-54650A419B37}"/>
                  </a:ext>
                </a:extLst>
              </p:cNvPr>
              <p:cNvSpPr/>
              <p:nvPr/>
            </p:nvSpPr>
            <p:spPr bwMode="ltGray">
              <a:xfrm>
                <a:off x="8513545" y="6444311"/>
                <a:ext cx="1467248" cy="400530"/>
              </a:xfrm>
              <a:custGeom>
                <a:avLst/>
                <a:gdLst>
                  <a:gd name="connsiteX0" fmla="*/ 855345 w 1709736"/>
                  <a:gd name="connsiteY0" fmla="*/ 934403 h 1040954"/>
                  <a:gd name="connsiteX1" fmla="*/ 1709737 w 1709736"/>
                  <a:gd name="connsiteY1" fmla="*/ 466725 h 1040954"/>
                  <a:gd name="connsiteX2" fmla="*/ 855345 w 1709736"/>
                  <a:gd name="connsiteY2" fmla="*/ 0 h 1040954"/>
                  <a:gd name="connsiteX3" fmla="*/ 0 w 1709736"/>
                  <a:gd name="connsiteY3" fmla="*/ 466725 h 1040954"/>
                  <a:gd name="connsiteX4" fmla="*/ 961897 w 1709736"/>
                  <a:gd name="connsiteY4" fmla="*/ 1040955 h 1040954"/>
                  <a:gd name="connsiteX0" fmla="*/ 855345 w 1709737"/>
                  <a:gd name="connsiteY0" fmla="*/ 934403 h 934403"/>
                  <a:gd name="connsiteX1" fmla="*/ 1709737 w 1709737"/>
                  <a:gd name="connsiteY1" fmla="*/ 466725 h 934403"/>
                  <a:gd name="connsiteX2" fmla="*/ 855345 w 1709737"/>
                  <a:gd name="connsiteY2" fmla="*/ 0 h 934403"/>
                  <a:gd name="connsiteX3" fmla="*/ 0 w 1709737"/>
                  <a:gd name="connsiteY3" fmla="*/ 466725 h 934403"/>
                  <a:gd name="connsiteX0" fmla="*/ 1709737 w 1709737"/>
                  <a:gd name="connsiteY0" fmla="*/ 466725 h 466725"/>
                  <a:gd name="connsiteX1" fmla="*/ 855345 w 1709737"/>
                  <a:gd name="connsiteY1" fmla="*/ 0 h 466725"/>
                  <a:gd name="connsiteX2" fmla="*/ 0 w 1709737"/>
                  <a:gd name="connsiteY2" fmla="*/ 466725 h 46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7" h="466725">
                    <a:moveTo>
                      <a:pt x="1709737" y="466725"/>
                    </a:moveTo>
                    <a:lnTo>
                      <a:pt x="855345" y="0"/>
                    </a:lnTo>
                    <a:lnTo>
                      <a:pt x="0" y="466725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9EB1F0C1-51BC-433D-B643-499296AD9EB3}"/>
                  </a:ext>
                </a:extLst>
              </p:cNvPr>
              <p:cNvSpPr/>
              <p:nvPr/>
            </p:nvSpPr>
            <p:spPr bwMode="ltGray">
              <a:xfrm>
                <a:off x="9241444" y="4148621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006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1F95DA3E-A7A9-4898-8537-3057A04A80B1}"/>
                  </a:ext>
                </a:extLst>
              </p:cNvPr>
              <p:cNvSpPr/>
              <p:nvPr/>
            </p:nvSpPr>
            <p:spPr bwMode="ltGray">
              <a:xfrm>
                <a:off x="9974659" y="2803166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0885F40-F98C-4749-AF50-8D882201C7B2}"/>
                  </a:ext>
                </a:extLst>
              </p:cNvPr>
              <p:cNvSpPr/>
              <p:nvPr/>
            </p:nvSpPr>
            <p:spPr bwMode="ltGray">
              <a:xfrm>
                <a:off x="9247573" y="3753404"/>
                <a:ext cx="2200463" cy="2147333"/>
              </a:xfrm>
              <a:custGeom>
                <a:avLst/>
                <a:gdLst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646487 w 2564131"/>
                  <a:gd name="connsiteY7" fmla="*/ 2000030 h 2502221"/>
                  <a:gd name="connsiteX8" fmla="*/ 854393 w 2564131"/>
                  <a:gd name="connsiteY8" fmla="*/ 1567818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715922 w 2564131"/>
                  <a:gd name="connsiteY7" fmla="*/ 2039087 h 2502221"/>
                  <a:gd name="connsiteX8" fmla="*/ 1139551 w 2564131"/>
                  <a:gd name="connsiteY8" fmla="*/ 1721386 h 2502221"/>
                  <a:gd name="connsiteX9" fmla="*/ 854393 w 2564131"/>
                  <a:gd name="connsiteY9" fmla="*/ 1567818 h 2502221"/>
                  <a:gd name="connsiteX10" fmla="*/ 854393 w 2564131"/>
                  <a:gd name="connsiteY10" fmla="*/ 467680 h 2502221"/>
                  <a:gd name="connsiteX11" fmla="*/ 1709739 w 2564131"/>
                  <a:gd name="connsiteY11" fmla="*/ 0 h 2502221"/>
                  <a:gd name="connsiteX12" fmla="*/ 2564131 w 2564131"/>
                  <a:gd name="connsiteY12" fmla="*/ 467677 h 2502221"/>
                  <a:gd name="connsiteX13" fmla="*/ 1709739 w 2564131"/>
                  <a:gd name="connsiteY13" fmla="*/ 934402 h 2502221"/>
                  <a:gd name="connsiteX14" fmla="*/ 854393 w 2564131"/>
                  <a:gd name="connsiteY14" fmla="*/ 467677 h 2502221"/>
                  <a:gd name="connsiteX15" fmla="*/ 1709739 w 2564131"/>
                  <a:gd name="connsiteY15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1139551 w 2564131"/>
                  <a:gd name="connsiteY7" fmla="*/ 1721386 h 2502221"/>
                  <a:gd name="connsiteX8" fmla="*/ 854393 w 2564131"/>
                  <a:gd name="connsiteY8" fmla="*/ 1567818 h 2502221"/>
                  <a:gd name="connsiteX9" fmla="*/ 854393 w 2564131"/>
                  <a:gd name="connsiteY9" fmla="*/ 467680 h 2502221"/>
                  <a:gd name="connsiteX10" fmla="*/ 1709739 w 2564131"/>
                  <a:gd name="connsiteY10" fmla="*/ 0 h 2502221"/>
                  <a:gd name="connsiteX11" fmla="*/ 2564131 w 2564131"/>
                  <a:gd name="connsiteY11" fmla="*/ 467677 h 2502221"/>
                  <a:gd name="connsiteX12" fmla="*/ 1709739 w 2564131"/>
                  <a:gd name="connsiteY12" fmla="*/ 934402 h 2502221"/>
                  <a:gd name="connsiteX13" fmla="*/ 854393 w 2564131"/>
                  <a:gd name="connsiteY13" fmla="*/ 467677 h 2502221"/>
                  <a:gd name="connsiteX14" fmla="*/ 1709739 w 2564131"/>
                  <a:gd name="connsiteY14" fmla="*/ 0 h 2502221"/>
                  <a:gd name="connsiteX0" fmla="*/ 854393 w 2564131"/>
                  <a:gd name="connsiteY0" fmla="*/ 467680 h 2502221"/>
                  <a:gd name="connsiteX1" fmla="*/ 1709737 w 2564131"/>
                  <a:gd name="connsiteY1" fmla="*/ 934405 h 2502221"/>
                  <a:gd name="connsiteX2" fmla="*/ 1709737 w 2564131"/>
                  <a:gd name="connsiteY2" fmla="*/ 2034543 h 2502221"/>
                  <a:gd name="connsiteX3" fmla="*/ 1709739 w 2564131"/>
                  <a:gd name="connsiteY3" fmla="*/ 2034544 h 2502221"/>
                  <a:gd name="connsiteX4" fmla="*/ 854393 w 2564131"/>
                  <a:gd name="connsiteY4" fmla="*/ 2502221 h 2502221"/>
                  <a:gd name="connsiteX5" fmla="*/ 0 w 2564131"/>
                  <a:gd name="connsiteY5" fmla="*/ 2034544 h 2502221"/>
                  <a:gd name="connsiteX6" fmla="*/ 854393 w 2564131"/>
                  <a:gd name="connsiteY6" fmla="*/ 1567819 h 2502221"/>
                  <a:gd name="connsiteX7" fmla="*/ 854393 w 2564131"/>
                  <a:gd name="connsiteY7" fmla="*/ 1567818 h 2502221"/>
                  <a:gd name="connsiteX8" fmla="*/ 854393 w 2564131"/>
                  <a:gd name="connsiteY8" fmla="*/ 467680 h 2502221"/>
                  <a:gd name="connsiteX9" fmla="*/ 1709739 w 2564131"/>
                  <a:gd name="connsiteY9" fmla="*/ 0 h 2502221"/>
                  <a:gd name="connsiteX10" fmla="*/ 2564131 w 2564131"/>
                  <a:gd name="connsiteY10" fmla="*/ 467677 h 2502221"/>
                  <a:gd name="connsiteX11" fmla="*/ 1709739 w 2564131"/>
                  <a:gd name="connsiteY11" fmla="*/ 934402 h 2502221"/>
                  <a:gd name="connsiteX12" fmla="*/ 854393 w 2564131"/>
                  <a:gd name="connsiteY12" fmla="*/ 467677 h 2502221"/>
                  <a:gd name="connsiteX13" fmla="*/ 1709739 w 2564131"/>
                  <a:gd name="connsiteY13" fmla="*/ 0 h 2502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64131" h="2502221">
                    <a:moveTo>
                      <a:pt x="854393" y="467680"/>
                    </a:moveTo>
                    <a:lnTo>
                      <a:pt x="1709737" y="934405"/>
                    </a:lnTo>
                    <a:lnTo>
                      <a:pt x="1709737" y="2034543"/>
                    </a:lnTo>
                    <a:cubicBezTo>
                      <a:pt x="1709738" y="2034543"/>
                      <a:pt x="1709738" y="2034544"/>
                      <a:pt x="1709739" y="2034544"/>
                    </a:cubicBezTo>
                    <a:lnTo>
                      <a:pt x="854393" y="2502221"/>
                    </a:lnTo>
                    <a:lnTo>
                      <a:pt x="0" y="2034544"/>
                    </a:lnTo>
                    <a:lnTo>
                      <a:pt x="854393" y="1567819"/>
                    </a:lnTo>
                    <a:lnTo>
                      <a:pt x="854393" y="1567818"/>
                    </a:lnTo>
                    <a:lnTo>
                      <a:pt x="854393" y="467680"/>
                    </a:lnTo>
                    <a:close/>
                    <a:moveTo>
                      <a:pt x="1709739" y="0"/>
                    </a:moveTo>
                    <a:lnTo>
                      <a:pt x="2564131" y="467677"/>
                    </a:lnTo>
                    <a:lnTo>
                      <a:pt x="1709739" y="934402"/>
                    </a:lnTo>
                    <a:lnTo>
                      <a:pt x="854393" y="467677"/>
                    </a:lnTo>
                    <a:lnTo>
                      <a:pt x="1709739" y="0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DF4BDA5-0196-465B-9592-AD537FCE4B9C}"/>
                  </a:ext>
                </a:extLst>
              </p:cNvPr>
              <p:cNvSpPr/>
              <p:nvPr/>
            </p:nvSpPr>
            <p:spPr bwMode="ltGray">
              <a:xfrm>
                <a:off x="10708694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2C953882-CF21-4072-808A-AFC6C6427081}"/>
                  </a:ext>
                </a:extLst>
              </p:cNvPr>
              <p:cNvSpPr/>
              <p:nvPr/>
            </p:nvSpPr>
            <p:spPr bwMode="ltGray">
              <a:xfrm>
                <a:off x="11441908" y="5092729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24ACD3F6-35BF-4463-9A90-5F5B9025D6D9}"/>
                  </a:ext>
                </a:extLst>
              </p:cNvPr>
              <p:cNvSpPr/>
              <p:nvPr/>
            </p:nvSpPr>
            <p:spPr bwMode="ltGray">
              <a:xfrm>
                <a:off x="10708694" y="6036831"/>
                <a:ext cx="1479509" cy="80923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6E0228F-415B-4662-977D-90C5D263A103}"/>
                  </a:ext>
                </a:extLst>
              </p:cNvPr>
              <p:cNvSpPr/>
              <p:nvPr/>
            </p:nvSpPr>
            <p:spPr bwMode="ltGray">
              <a:xfrm>
                <a:off x="10708694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1536" y="1107281"/>
                    </a:moveTo>
                    <a:lnTo>
                      <a:pt x="7144" y="1574959"/>
                    </a:lnTo>
                    <a:lnTo>
                      <a:pt x="7144" y="474821"/>
                    </a:lnTo>
                    <a:lnTo>
                      <a:pt x="861536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BBA85FE8-C6CE-42AD-9924-C426CEBA2C51}"/>
                  </a:ext>
                </a:extLst>
              </p:cNvPr>
              <p:cNvSpPr/>
              <p:nvPr/>
            </p:nvSpPr>
            <p:spPr bwMode="ltGray">
              <a:xfrm>
                <a:off x="11441908" y="1457714"/>
                <a:ext cx="743840" cy="1356898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2489" y="1574959"/>
                    </a:lnTo>
                    <a:lnTo>
                      <a:pt x="862489" y="474821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0FBB4D3-1D1C-41F7-856E-89287C5609D1}"/>
                  </a:ext>
                </a:extLst>
              </p:cNvPr>
              <p:cNvSpPr/>
              <p:nvPr/>
            </p:nvSpPr>
            <p:spPr bwMode="ltGray">
              <a:xfrm>
                <a:off x="10708694" y="2401820"/>
                <a:ext cx="1479509" cy="809235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1536" y="7144"/>
                    </a:moveTo>
                    <a:lnTo>
                      <a:pt x="7144" y="474821"/>
                    </a:lnTo>
                    <a:lnTo>
                      <a:pt x="861536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2F5EE762-48D4-46D8-8ECD-7595053F7D6E}"/>
                  </a:ext>
                </a:extLst>
              </p:cNvPr>
              <p:cNvSpPr/>
              <p:nvPr/>
            </p:nvSpPr>
            <p:spPr bwMode="ltGray">
              <a:xfrm>
                <a:off x="11451715" y="2809296"/>
                <a:ext cx="734033" cy="1745983"/>
              </a:xfrm>
              <a:custGeom>
                <a:avLst/>
                <a:gdLst>
                  <a:gd name="connsiteX0" fmla="*/ 1709736 w 2565081"/>
                  <a:gd name="connsiteY0" fmla="*/ 0 h 2502215"/>
                  <a:gd name="connsiteX1" fmla="*/ 2565081 w 2565081"/>
                  <a:gd name="connsiteY1" fmla="*/ 467677 h 2502215"/>
                  <a:gd name="connsiteX2" fmla="*/ 1709736 w 2565081"/>
                  <a:gd name="connsiteY2" fmla="*/ 934402 h 2502215"/>
                  <a:gd name="connsiteX3" fmla="*/ 1709734 w 2565081"/>
                  <a:gd name="connsiteY3" fmla="*/ 934401 h 2502215"/>
                  <a:gd name="connsiteX4" fmla="*/ 1709734 w 2565081"/>
                  <a:gd name="connsiteY4" fmla="*/ 2035488 h 2502215"/>
                  <a:gd name="connsiteX5" fmla="*/ 1709738 w 2565081"/>
                  <a:gd name="connsiteY5" fmla="*/ 2035490 h 2502215"/>
                  <a:gd name="connsiteX6" fmla="*/ 855346 w 2565081"/>
                  <a:gd name="connsiteY6" fmla="*/ 2502215 h 2502215"/>
                  <a:gd name="connsiteX7" fmla="*/ 0 w 2565081"/>
                  <a:gd name="connsiteY7" fmla="*/ 2035490 h 2502215"/>
                  <a:gd name="connsiteX8" fmla="*/ 855345 w 2565081"/>
                  <a:gd name="connsiteY8" fmla="*/ 1567814 h 2502215"/>
                  <a:gd name="connsiteX9" fmla="*/ 855343 w 2565081"/>
                  <a:gd name="connsiteY9" fmla="*/ 1567813 h 2502215"/>
                  <a:gd name="connsiteX10" fmla="*/ 855343 w 2565081"/>
                  <a:gd name="connsiteY10" fmla="*/ 467677 h 2502215"/>
                  <a:gd name="connsiteX11" fmla="*/ 855343 w 2565081"/>
                  <a:gd name="connsiteY11" fmla="*/ 467675 h 2502215"/>
                  <a:gd name="connsiteX12" fmla="*/ 855345 w 2565081"/>
                  <a:gd name="connsiteY12" fmla="*/ 467676 h 2502215"/>
                  <a:gd name="connsiteX0" fmla="*/ 2565081 w 2671633"/>
                  <a:gd name="connsiteY0" fmla="*/ 467677 h 2502215"/>
                  <a:gd name="connsiteX1" fmla="*/ 1709736 w 2671633"/>
                  <a:gd name="connsiteY1" fmla="*/ 934402 h 2502215"/>
                  <a:gd name="connsiteX2" fmla="*/ 1709734 w 2671633"/>
                  <a:gd name="connsiteY2" fmla="*/ 934401 h 2502215"/>
                  <a:gd name="connsiteX3" fmla="*/ 1709734 w 2671633"/>
                  <a:gd name="connsiteY3" fmla="*/ 2035488 h 2502215"/>
                  <a:gd name="connsiteX4" fmla="*/ 1709738 w 2671633"/>
                  <a:gd name="connsiteY4" fmla="*/ 2035490 h 2502215"/>
                  <a:gd name="connsiteX5" fmla="*/ 855346 w 2671633"/>
                  <a:gd name="connsiteY5" fmla="*/ 2502215 h 2502215"/>
                  <a:gd name="connsiteX6" fmla="*/ 0 w 2671633"/>
                  <a:gd name="connsiteY6" fmla="*/ 2035490 h 2502215"/>
                  <a:gd name="connsiteX7" fmla="*/ 855345 w 2671633"/>
                  <a:gd name="connsiteY7" fmla="*/ 1567814 h 2502215"/>
                  <a:gd name="connsiteX8" fmla="*/ 855343 w 2671633"/>
                  <a:gd name="connsiteY8" fmla="*/ 1567813 h 2502215"/>
                  <a:gd name="connsiteX9" fmla="*/ 855343 w 2671633"/>
                  <a:gd name="connsiteY9" fmla="*/ 467677 h 2502215"/>
                  <a:gd name="connsiteX10" fmla="*/ 855343 w 2671633"/>
                  <a:gd name="connsiteY10" fmla="*/ 467675 h 2502215"/>
                  <a:gd name="connsiteX11" fmla="*/ 855345 w 2671633"/>
                  <a:gd name="connsiteY11" fmla="*/ 467676 h 2502215"/>
                  <a:gd name="connsiteX12" fmla="*/ 1709736 w 2671633"/>
                  <a:gd name="connsiteY12" fmla="*/ 0 h 2502215"/>
                  <a:gd name="connsiteX13" fmla="*/ 2671633 w 2671633"/>
                  <a:gd name="connsiteY13" fmla="*/ 574229 h 2502215"/>
                  <a:gd name="connsiteX0" fmla="*/ 2565081 w 2565081"/>
                  <a:gd name="connsiteY0" fmla="*/ 467677 h 2502215"/>
                  <a:gd name="connsiteX1" fmla="*/ 1709736 w 2565081"/>
                  <a:gd name="connsiteY1" fmla="*/ 934402 h 2502215"/>
                  <a:gd name="connsiteX2" fmla="*/ 1709734 w 2565081"/>
                  <a:gd name="connsiteY2" fmla="*/ 934401 h 2502215"/>
                  <a:gd name="connsiteX3" fmla="*/ 1709734 w 2565081"/>
                  <a:gd name="connsiteY3" fmla="*/ 2035488 h 2502215"/>
                  <a:gd name="connsiteX4" fmla="*/ 1709738 w 2565081"/>
                  <a:gd name="connsiteY4" fmla="*/ 2035490 h 2502215"/>
                  <a:gd name="connsiteX5" fmla="*/ 855346 w 2565081"/>
                  <a:gd name="connsiteY5" fmla="*/ 2502215 h 2502215"/>
                  <a:gd name="connsiteX6" fmla="*/ 0 w 2565081"/>
                  <a:gd name="connsiteY6" fmla="*/ 2035490 h 2502215"/>
                  <a:gd name="connsiteX7" fmla="*/ 855345 w 2565081"/>
                  <a:gd name="connsiteY7" fmla="*/ 1567814 h 2502215"/>
                  <a:gd name="connsiteX8" fmla="*/ 855343 w 2565081"/>
                  <a:gd name="connsiteY8" fmla="*/ 1567813 h 2502215"/>
                  <a:gd name="connsiteX9" fmla="*/ 855343 w 2565081"/>
                  <a:gd name="connsiteY9" fmla="*/ 467677 h 2502215"/>
                  <a:gd name="connsiteX10" fmla="*/ 855343 w 2565081"/>
                  <a:gd name="connsiteY10" fmla="*/ 467675 h 2502215"/>
                  <a:gd name="connsiteX11" fmla="*/ 855345 w 2565081"/>
                  <a:gd name="connsiteY11" fmla="*/ 467676 h 2502215"/>
                  <a:gd name="connsiteX12" fmla="*/ 1709736 w 2565081"/>
                  <a:gd name="connsiteY12" fmla="*/ 0 h 2502215"/>
                  <a:gd name="connsiteX0" fmla="*/ 2565081 w 2565081"/>
                  <a:gd name="connsiteY0" fmla="*/ 2 h 2034540"/>
                  <a:gd name="connsiteX1" fmla="*/ 1709736 w 2565081"/>
                  <a:gd name="connsiteY1" fmla="*/ 466727 h 2034540"/>
                  <a:gd name="connsiteX2" fmla="*/ 1709734 w 2565081"/>
                  <a:gd name="connsiteY2" fmla="*/ 466726 h 2034540"/>
                  <a:gd name="connsiteX3" fmla="*/ 1709734 w 2565081"/>
                  <a:gd name="connsiteY3" fmla="*/ 1567813 h 2034540"/>
                  <a:gd name="connsiteX4" fmla="*/ 1709738 w 2565081"/>
                  <a:gd name="connsiteY4" fmla="*/ 1567815 h 2034540"/>
                  <a:gd name="connsiteX5" fmla="*/ 855346 w 2565081"/>
                  <a:gd name="connsiteY5" fmla="*/ 2034540 h 2034540"/>
                  <a:gd name="connsiteX6" fmla="*/ 0 w 2565081"/>
                  <a:gd name="connsiteY6" fmla="*/ 1567815 h 2034540"/>
                  <a:gd name="connsiteX7" fmla="*/ 855345 w 2565081"/>
                  <a:gd name="connsiteY7" fmla="*/ 1100139 h 2034540"/>
                  <a:gd name="connsiteX8" fmla="*/ 855343 w 2565081"/>
                  <a:gd name="connsiteY8" fmla="*/ 1100138 h 2034540"/>
                  <a:gd name="connsiteX9" fmla="*/ 855343 w 2565081"/>
                  <a:gd name="connsiteY9" fmla="*/ 2 h 2034540"/>
                  <a:gd name="connsiteX10" fmla="*/ 855343 w 2565081"/>
                  <a:gd name="connsiteY10" fmla="*/ 0 h 2034540"/>
                  <a:gd name="connsiteX11" fmla="*/ 855345 w 2565081"/>
                  <a:gd name="connsiteY11" fmla="*/ 1 h 2034540"/>
                  <a:gd name="connsiteX0" fmla="*/ 1709736 w 1709737"/>
                  <a:gd name="connsiteY0" fmla="*/ 466727 h 2034540"/>
                  <a:gd name="connsiteX1" fmla="*/ 1709734 w 1709737"/>
                  <a:gd name="connsiteY1" fmla="*/ 466726 h 2034540"/>
                  <a:gd name="connsiteX2" fmla="*/ 1709734 w 1709737"/>
                  <a:gd name="connsiteY2" fmla="*/ 1567813 h 2034540"/>
                  <a:gd name="connsiteX3" fmla="*/ 1709738 w 1709737"/>
                  <a:gd name="connsiteY3" fmla="*/ 1567815 h 2034540"/>
                  <a:gd name="connsiteX4" fmla="*/ 855346 w 1709737"/>
                  <a:gd name="connsiteY4" fmla="*/ 2034540 h 2034540"/>
                  <a:gd name="connsiteX5" fmla="*/ 0 w 1709737"/>
                  <a:gd name="connsiteY5" fmla="*/ 1567815 h 2034540"/>
                  <a:gd name="connsiteX6" fmla="*/ 855345 w 1709737"/>
                  <a:gd name="connsiteY6" fmla="*/ 1100139 h 2034540"/>
                  <a:gd name="connsiteX7" fmla="*/ 855343 w 1709737"/>
                  <a:gd name="connsiteY7" fmla="*/ 1100138 h 2034540"/>
                  <a:gd name="connsiteX8" fmla="*/ 855343 w 1709737"/>
                  <a:gd name="connsiteY8" fmla="*/ 2 h 2034540"/>
                  <a:gd name="connsiteX9" fmla="*/ 855343 w 1709737"/>
                  <a:gd name="connsiteY9" fmla="*/ 0 h 2034540"/>
                  <a:gd name="connsiteX10" fmla="*/ 855345 w 1709737"/>
                  <a:gd name="connsiteY10" fmla="*/ 1 h 2034540"/>
                  <a:gd name="connsiteX0" fmla="*/ 1709736 w 1709738"/>
                  <a:gd name="connsiteY0" fmla="*/ 466727 h 2034540"/>
                  <a:gd name="connsiteX1" fmla="*/ 1709734 w 1709738"/>
                  <a:gd name="connsiteY1" fmla="*/ 1567813 h 2034540"/>
                  <a:gd name="connsiteX2" fmla="*/ 1709738 w 1709738"/>
                  <a:gd name="connsiteY2" fmla="*/ 1567815 h 2034540"/>
                  <a:gd name="connsiteX3" fmla="*/ 855346 w 1709738"/>
                  <a:gd name="connsiteY3" fmla="*/ 2034540 h 2034540"/>
                  <a:gd name="connsiteX4" fmla="*/ 0 w 1709738"/>
                  <a:gd name="connsiteY4" fmla="*/ 1567815 h 2034540"/>
                  <a:gd name="connsiteX5" fmla="*/ 855345 w 1709738"/>
                  <a:gd name="connsiteY5" fmla="*/ 1100139 h 2034540"/>
                  <a:gd name="connsiteX6" fmla="*/ 855343 w 1709738"/>
                  <a:gd name="connsiteY6" fmla="*/ 1100138 h 2034540"/>
                  <a:gd name="connsiteX7" fmla="*/ 855343 w 1709738"/>
                  <a:gd name="connsiteY7" fmla="*/ 2 h 2034540"/>
                  <a:gd name="connsiteX8" fmla="*/ 855343 w 1709738"/>
                  <a:gd name="connsiteY8" fmla="*/ 0 h 2034540"/>
                  <a:gd name="connsiteX9" fmla="*/ 855345 w 1709738"/>
                  <a:gd name="connsiteY9" fmla="*/ 1 h 2034540"/>
                  <a:gd name="connsiteX0" fmla="*/ 1709736 w 1709736"/>
                  <a:gd name="connsiteY0" fmla="*/ 466727 h 2034540"/>
                  <a:gd name="connsiteX1" fmla="*/ 1709734 w 1709736"/>
                  <a:gd name="connsiteY1" fmla="*/ 1567813 h 2034540"/>
                  <a:gd name="connsiteX2" fmla="*/ 855346 w 1709736"/>
                  <a:gd name="connsiteY2" fmla="*/ 2034540 h 2034540"/>
                  <a:gd name="connsiteX3" fmla="*/ 0 w 1709736"/>
                  <a:gd name="connsiteY3" fmla="*/ 1567815 h 2034540"/>
                  <a:gd name="connsiteX4" fmla="*/ 855345 w 1709736"/>
                  <a:gd name="connsiteY4" fmla="*/ 1100139 h 2034540"/>
                  <a:gd name="connsiteX5" fmla="*/ 855343 w 1709736"/>
                  <a:gd name="connsiteY5" fmla="*/ 1100138 h 2034540"/>
                  <a:gd name="connsiteX6" fmla="*/ 855343 w 1709736"/>
                  <a:gd name="connsiteY6" fmla="*/ 2 h 2034540"/>
                  <a:gd name="connsiteX7" fmla="*/ 855343 w 1709736"/>
                  <a:gd name="connsiteY7" fmla="*/ 0 h 2034540"/>
                  <a:gd name="connsiteX8" fmla="*/ 855345 w 1709736"/>
                  <a:gd name="connsiteY8" fmla="*/ 1 h 2034540"/>
                  <a:gd name="connsiteX0" fmla="*/ 1709734 w 1709734"/>
                  <a:gd name="connsiteY0" fmla="*/ 1567813 h 2034540"/>
                  <a:gd name="connsiteX1" fmla="*/ 855346 w 1709734"/>
                  <a:gd name="connsiteY1" fmla="*/ 2034540 h 2034540"/>
                  <a:gd name="connsiteX2" fmla="*/ 0 w 1709734"/>
                  <a:gd name="connsiteY2" fmla="*/ 1567815 h 2034540"/>
                  <a:gd name="connsiteX3" fmla="*/ 855345 w 1709734"/>
                  <a:gd name="connsiteY3" fmla="*/ 1100139 h 2034540"/>
                  <a:gd name="connsiteX4" fmla="*/ 855343 w 1709734"/>
                  <a:gd name="connsiteY4" fmla="*/ 1100138 h 2034540"/>
                  <a:gd name="connsiteX5" fmla="*/ 855343 w 1709734"/>
                  <a:gd name="connsiteY5" fmla="*/ 2 h 2034540"/>
                  <a:gd name="connsiteX6" fmla="*/ 855343 w 1709734"/>
                  <a:gd name="connsiteY6" fmla="*/ 0 h 2034540"/>
                  <a:gd name="connsiteX7" fmla="*/ 855345 w 1709734"/>
                  <a:gd name="connsiteY7" fmla="*/ 1 h 2034540"/>
                  <a:gd name="connsiteX0" fmla="*/ 855346 w 855346"/>
                  <a:gd name="connsiteY0" fmla="*/ 2034540 h 2034540"/>
                  <a:gd name="connsiteX1" fmla="*/ 0 w 855346"/>
                  <a:gd name="connsiteY1" fmla="*/ 1567815 h 2034540"/>
                  <a:gd name="connsiteX2" fmla="*/ 855345 w 855346"/>
                  <a:gd name="connsiteY2" fmla="*/ 1100139 h 2034540"/>
                  <a:gd name="connsiteX3" fmla="*/ 855343 w 855346"/>
                  <a:gd name="connsiteY3" fmla="*/ 1100138 h 2034540"/>
                  <a:gd name="connsiteX4" fmla="*/ 855343 w 855346"/>
                  <a:gd name="connsiteY4" fmla="*/ 2 h 2034540"/>
                  <a:gd name="connsiteX5" fmla="*/ 855343 w 855346"/>
                  <a:gd name="connsiteY5" fmla="*/ 0 h 2034540"/>
                  <a:gd name="connsiteX6" fmla="*/ 855345 w 855346"/>
                  <a:gd name="connsiteY6" fmla="*/ 1 h 2034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55346" h="2034540">
                    <a:moveTo>
                      <a:pt x="855346" y="2034540"/>
                    </a:moveTo>
                    <a:lnTo>
                      <a:pt x="0" y="1567815"/>
                    </a:lnTo>
                    <a:lnTo>
                      <a:pt x="855345" y="1100139"/>
                    </a:lnTo>
                    <a:cubicBezTo>
                      <a:pt x="855344" y="1100139"/>
                      <a:pt x="855344" y="1100138"/>
                      <a:pt x="855343" y="1100138"/>
                    </a:cubicBezTo>
                    <a:lnTo>
                      <a:pt x="855343" y="2"/>
                    </a:lnTo>
                    <a:lnTo>
                      <a:pt x="855343" y="0"/>
                    </a:lnTo>
                    <a:cubicBezTo>
                      <a:pt x="855344" y="0"/>
                      <a:pt x="855344" y="1"/>
                      <a:pt x="855345" y="1"/>
                    </a:cubicBez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5602528A-0204-4F83-A3CC-B19E5ED41C75}"/>
                  </a:ext>
                </a:extLst>
              </p:cNvPr>
              <p:cNvCxnSpPr/>
              <p:nvPr/>
            </p:nvCxnSpPr>
            <p:spPr bwMode="ltGray">
              <a:xfrm>
                <a:off x="9981203" y="5098858"/>
                <a:ext cx="733213" cy="400531"/>
              </a:xfrm>
              <a:prstGeom prst="line">
                <a:avLst/>
              </a:pr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70E694A-2FDE-4ED0-B17A-283BAEEEBC3F}"/>
                </a:ext>
              </a:extLst>
            </p:cNvPr>
            <p:cNvGrpSpPr/>
            <p:nvPr userDrawn="1"/>
          </p:nvGrpSpPr>
          <p:grpSpPr bwMode="ltGray">
            <a:xfrm>
              <a:off x="7545167" y="-21839"/>
              <a:ext cx="1192433" cy="1098538"/>
              <a:chOff x="7545167" y="-9139"/>
              <a:chExt cx="1192433" cy="109853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3014F876-92BB-450A-A3A6-EB7B6C2CB558}"/>
                  </a:ext>
                </a:extLst>
              </p:cNvPr>
              <p:cNvSpPr/>
              <p:nvPr userDrawn="1"/>
            </p:nvSpPr>
            <p:spPr bwMode="ltGray">
              <a:xfrm>
                <a:off x="7550108" y="-9139"/>
                <a:ext cx="591604" cy="774738"/>
              </a:xfrm>
              <a:custGeom>
                <a:avLst/>
                <a:gdLst>
                  <a:gd name="connsiteX0" fmla="*/ 24121 w 591604"/>
                  <a:gd name="connsiteY0" fmla="*/ 0 h 774738"/>
                  <a:gd name="connsiteX1" fmla="*/ 591604 w 591604"/>
                  <a:gd name="connsiteY1" fmla="*/ 0 h 774738"/>
                  <a:gd name="connsiteX2" fmla="*/ 591604 w 591604"/>
                  <a:gd name="connsiteY2" fmla="*/ 451265 h 774738"/>
                  <a:gd name="connsiteX3" fmla="*/ 0 w 591604"/>
                  <a:gd name="connsiteY3" fmla="*/ 774738 h 774738"/>
                  <a:gd name="connsiteX4" fmla="*/ 0 w 591604"/>
                  <a:gd name="connsiteY4" fmla="*/ 13162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1604" h="774738">
                    <a:moveTo>
                      <a:pt x="24121" y="0"/>
                    </a:moveTo>
                    <a:lnTo>
                      <a:pt x="591604" y="0"/>
                    </a:lnTo>
                    <a:lnTo>
                      <a:pt x="591604" y="451265"/>
                    </a:lnTo>
                    <a:lnTo>
                      <a:pt x="0" y="774738"/>
                    </a:lnTo>
                    <a:lnTo>
                      <a:pt x="0" y="13162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AFE4E51-6693-4C7C-9EE7-633EA9AAA2AC}"/>
                  </a:ext>
                </a:extLst>
              </p:cNvPr>
              <p:cNvSpPr/>
              <p:nvPr userDrawn="1"/>
            </p:nvSpPr>
            <p:spPr bwMode="ltGray">
              <a:xfrm>
                <a:off x="8141712" y="-9139"/>
                <a:ext cx="590944" cy="774738"/>
              </a:xfrm>
              <a:custGeom>
                <a:avLst/>
                <a:gdLst>
                  <a:gd name="connsiteX0" fmla="*/ 0 w 590944"/>
                  <a:gd name="connsiteY0" fmla="*/ 0 h 774738"/>
                  <a:gd name="connsiteX1" fmla="*/ 566850 w 590944"/>
                  <a:gd name="connsiteY1" fmla="*/ 0 h 774738"/>
                  <a:gd name="connsiteX2" fmla="*/ 590944 w 590944"/>
                  <a:gd name="connsiteY2" fmla="*/ 13162 h 774738"/>
                  <a:gd name="connsiteX3" fmla="*/ 590944 w 590944"/>
                  <a:gd name="connsiteY3" fmla="*/ 774738 h 774738"/>
                  <a:gd name="connsiteX4" fmla="*/ 0 w 590944"/>
                  <a:gd name="connsiteY4" fmla="*/ 451265 h 7747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0944" h="774738">
                    <a:moveTo>
                      <a:pt x="0" y="0"/>
                    </a:moveTo>
                    <a:lnTo>
                      <a:pt x="566850" y="0"/>
                    </a:lnTo>
                    <a:lnTo>
                      <a:pt x="590944" y="13162"/>
                    </a:lnTo>
                    <a:lnTo>
                      <a:pt x="590944" y="774738"/>
                    </a:lnTo>
                    <a:lnTo>
                      <a:pt x="0" y="451265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522550D5-A578-4C33-B405-092D50801565}"/>
                  </a:ext>
                </a:extLst>
              </p:cNvPr>
              <p:cNvSpPr/>
              <p:nvPr userDrawn="1"/>
            </p:nvSpPr>
            <p:spPr bwMode="ltGray">
              <a:xfrm>
                <a:off x="7545167" y="437185"/>
                <a:ext cx="1192433" cy="652214"/>
              </a:xfrm>
              <a:custGeom>
                <a:avLst/>
                <a:gdLst/>
                <a:ahLst/>
                <a:cxnLst/>
                <a:rect l="0" t="0" r="0" b="0"/>
                <a:pathLst>
                  <a:path w="1724025" h="942975">
                    <a:moveTo>
                      <a:pt x="862489" y="7144"/>
                    </a:moveTo>
                    <a:lnTo>
                      <a:pt x="7144" y="474821"/>
                    </a:lnTo>
                    <a:lnTo>
                      <a:pt x="862489" y="941546"/>
                    </a:lnTo>
                    <a:lnTo>
                      <a:pt x="1716881" y="474821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A5C88A0-A89F-42B9-B5E5-623E0E0D7555}"/>
                </a:ext>
              </a:extLst>
            </p:cNvPr>
            <p:cNvGrpSpPr/>
            <p:nvPr userDrawn="1"/>
          </p:nvGrpSpPr>
          <p:grpSpPr bwMode="ltGray">
            <a:xfrm>
              <a:off x="6256117" y="5896894"/>
              <a:ext cx="1057910" cy="971314"/>
              <a:chOff x="6256117" y="5896894"/>
              <a:chExt cx="1057910" cy="971314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4AD7328-AEE6-43BE-8744-DE52D5F8CC2E}"/>
                  </a:ext>
                </a:extLst>
              </p:cNvPr>
              <p:cNvSpPr/>
              <p:nvPr userDrawn="1"/>
            </p:nvSpPr>
            <p:spPr bwMode="ltGray">
              <a:xfrm>
                <a:off x="6256117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862489" y="1107281"/>
                    </a:moveTo>
                    <a:lnTo>
                      <a:pt x="7144" y="1574959"/>
                    </a:lnTo>
                    <a:lnTo>
                      <a:pt x="7144" y="473869"/>
                    </a:lnTo>
                    <a:lnTo>
                      <a:pt x="862489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0DC1356-0D84-4394-B0FF-A91903B8585E}"/>
                  </a:ext>
                </a:extLst>
              </p:cNvPr>
              <p:cNvSpPr/>
              <p:nvPr userDrawn="1"/>
            </p:nvSpPr>
            <p:spPr bwMode="ltGray">
              <a:xfrm>
                <a:off x="6781561" y="5896894"/>
                <a:ext cx="532466" cy="971314"/>
              </a:xfrm>
              <a:custGeom>
                <a:avLst/>
                <a:gdLst/>
                <a:ahLst/>
                <a:cxnLst/>
                <a:rect l="0" t="0" r="0" b="0"/>
                <a:pathLst>
                  <a:path w="866775" h="1581150">
                    <a:moveTo>
                      <a:pt x="7144" y="1107281"/>
                    </a:moveTo>
                    <a:lnTo>
                      <a:pt x="861536" y="1574959"/>
                    </a:lnTo>
                    <a:lnTo>
                      <a:pt x="861536" y="473869"/>
                    </a:lnTo>
                    <a:lnTo>
                      <a:pt x="7144" y="7144"/>
                    </a:lnTo>
                    <a:close/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5CA4391C-EE34-4D39-AC03-6D3272F213DC}"/>
                  </a:ext>
                </a:extLst>
              </p:cNvPr>
              <p:cNvSpPr/>
              <p:nvPr userDrawn="1"/>
            </p:nvSpPr>
            <p:spPr bwMode="ltGray">
              <a:xfrm>
                <a:off x="6260506" y="6577107"/>
                <a:ext cx="1050305" cy="287297"/>
              </a:xfrm>
              <a:custGeom>
                <a:avLst/>
                <a:gdLst>
                  <a:gd name="connsiteX0" fmla="*/ 855344 w 1709736"/>
                  <a:gd name="connsiteY0" fmla="*/ 934401 h 1083252"/>
                  <a:gd name="connsiteX1" fmla="*/ 1709736 w 1709736"/>
                  <a:gd name="connsiteY1" fmla="*/ 467676 h 1083252"/>
                  <a:gd name="connsiteX2" fmla="*/ 855344 w 1709736"/>
                  <a:gd name="connsiteY2" fmla="*/ -1 h 1083252"/>
                  <a:gd name="connsiteX3" fmla="*/ -1 w 1709736"/>
                  <a:gd name="connsiteY3" fmla="*/ 467676 h 1083252"/>
                  <a:gd name="connsiteX4" fmla="*/ 1004194 w 1709736"/>
                  <a:gd name="connsiteY4" fmla="*/ 1083251 h 1083252"/>
                  <a:gd name="connsiteX0" fmla="*/ 855346 w 1709738"/>
                  <a:gd name="connsiteY0" fmla="*/ 934403 h 934403"/>
                  <a:gd name="connsiteX1" fmla="*/ 1709738 w 1709738"/>
                  <a:gd name="connsiteY1" fmla="*/ 467678 h 934403"/>
                  <a:gd name="connsiteX2" fmla="*/ 855346 w 1709738"/>
                  <a:gd name="connsiteY2" fmla="*/ 1 h 934403"/>
                  <a:gd name="connsiteX3" fmla="*/ 1 w 1709738"/>
                  <a:gd name="connsiteY3" fmla="*/ 467678 h 934403"/>
                  <a:gd name="connsiteX0" fmla="*/ 1709736 w 1709736"/>
                  <a:gd name="connsiteY0" fmla="*/ 467676 h 467676"/>
                  <a:gd name="connsiteX1" fmla="*/ 855344 w 1709736"/>
                  <a:gd name="connsiteY1" fmla="*/ -1 h 467676"/>
                  <a:gd name="connsiteX2" fmla="*/ -1 w 1709736"/>
                  <a:gd name="connsiteY2" fmla="*/ 467676 h 467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09736" h="467676">
                    <a:moveTo>
                      <a:pt x="1709736" y="467676"/>
                    </a:moveTo>
                    <a:lnTo>
                      <a:pt x="855344" y="-1"/>
                    </a:lnTo>
                    <a:lnTo>
                      <a:pt x="-1" y="467676"/>
                    </a:lnTo>
                  </a:path>
                </a:pathLst>
              </a:custGeom>
              <a:noFill/>
              <a:ln w="17463" cap="flat">
                <a:solidFill>
                  <a:srgbClr val="D83B0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6603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8687149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95745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gray - EMF" descr="Microsoft logo, gray text version">
            <a:extLst>
              <a:ext uri="{FF2B5EF4-FFF2-40B4-BE49-F238E27FC236}">
                <a16:creationId xmlns:a16="http://schemas.microsoft.com/office/drawing/2014/main" id="{C2F26819-B90F-4C18-ACFE-2E5E212772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9714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026849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dar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612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Sub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1"/>
            <a:ext cx="11277599" cy="594360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7D5C19BA-6DD0-2341-932F-962FA328D5D7}"/>
              </a:ext>
            </a:extLst>
          </p:cNvPr>
          <p:cNvSpPr>
            <a:spLocks noGrp="1"/>
          </p:cNvSpPr>
          <p:nvPr>
            <p:ph type="subTitle" idx="27"/>
          </p:nvPr>
        </p:nvSpPr>
        <p:spPr>
          <a:xfrm>
            <a:off x="457200" y="1051560"/>
            <a:ext cx="11277600" cy="685800"/>
          </a:xfrm>
        </p:spPr>
        <p:txBody>
          <a:bodyPr/>
          <a:lstStyle>
            <a:lvl1pPr marL="0" indent="0" algn="l">
              <a:buNone/>
              <a:defRPr sz="2400" b="1" i="0" spc="-60" baseline="0">
                <a:latin typeface="Segoe UI Semibold" charset="0"/>
                <a:ea typeface="Segoe UI Semibold" charset="0"/>
                <a:cs typeface="Segoe UI Semibold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9386A6-1B24-F24E-ACF1-EA03F8741407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529AFA16-AEC4-7D4A-82F3-BDAE8E49079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328608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6" hidden="1"/>
          <p:cNvSpPr txBox="1">
            <a:spLocks/>
          </p:cNvSpPr>
          <p:nvPr/>
        </p:nvSpPr>
        <p:spPr>
          <a:xfrm>
            <a:off x="10529456" y="6553200"/>
            <a:ext cx="1663691" cy="3048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800">
                <a:solidFill>
                  <a:srgbClr val="666666"/>
                </a:solidFill>
              </a:rPr>
              <a:t>MICROSOFT CONFIDENTIAL</a:t>
            </a:r>
          </a:p>
        </p:txBody>
      </p:sp>
      <p:sp>
        <p:nvSpPr>
          <p:cNvPr id="12" name="Title Placeholder 2">
            <a:extLst>
              <a:ext uri="{FF2B5EF4-FFF2-40B4-BE49-F238E27FC236}">
                <a16:creationId xmlns:a16="http://schemas.microsoft.com/office/drawing/2014/main" id="{E901D344-ED89-49CF-99A7-86594AEA4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11277599" cy="635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sz="4400" b="1" i="0">
                <a:solidFill>
                  <a:schemeClr val="tx1"/>
                </a:solidFill>
                <a:latin typeface="Segoe Semibold" charset="0"/>
                <a:ea typeface="Segoe Semibold" charset="0"/>
                <a:cs typeface="Segoe Semi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A99162F-3F7B-2242-A1B2-486A63B6C5DF}"/>
              </a:ext>
            </a:extLst>
          </p:cNvPr>
          <p:cNvSpPr>
            <a:spLocks noGrp="1"/>
          </p:cNvSpPr>
          <p:nvPr>
            <p:ph type="subTitle" idx="27"/>
          </p:nvPr>
        </p:nvSpPr>
        <p:spPr>
          <a:xfrm>
            <a:off x="457200" y="1051560"/>
            <a:ext cx="11277600" cy="685800"/>
          </a:xfrm>
        </p:spPr>
        <p:txBody>
          <a:bodyPr/>
          <a:lstStyle>
            <a:lvl1pPr marL="0" indent="0" algn="l">
              <a:buNone/>
              <a:defRPr sz="2400" b="1" i="0" spc="-60" baseline="0">
                <a:latin typeface="Segoe UI Semibold" charset="0"/>
                <a:ea typeface="Segoe UI Semibold" charset="0"/>
                <a:cs typeface="Segoe UI Semibold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F4F531-1753-1544-8A42-F788362A04E3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529AFA16-AEC4-7D4A-82F3-BDAE8E49079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6" hidden="1">
            <a:extLst>
              <a:ext uri="{FF2B5EF4-FFF2-40B4-BE49-F238E27FC236}">
                <a16:creationId xmlns:a16="http://schemas.microsoft.com/office/drawing/2014/main" id="{288157B8-476F-EA4F-A047-5A8BD09DED6D}"/>
              </a:ext>
            </a:extLst>
          </p:cNvPr>
          <p:cNvSpPr txBox="1">
            <a:spLocks/>
          </p:cNvSpPr>
          <p:nvPr userDrawn="1"/>
        </p:nvSpPr>
        <p:spPr>
          <a:xfrm>
            <a:off x="10529456" y="6553200"/>
            <a:ext cx="1663691" cy="3048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800">
                <a:solidFill>
                  <a:srgbClr val="666666"/>
                </a:solidFill>
              </a:rPr>
              <a:t>MICROSOFT CONFIDENTIAL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113A430-F6A1-4E86-9240-781A33179C75}"/>
              </a:ext>
            </a:extLst>
          </p:cNvPr>
          <p:cNvSpPr>
            <a:spLocks noGrp="1"/>
          </p:cNvSpPr>
          <p:nvPr>
            <p:ph idx="32"/>
          </p:nvPr>
        </p:nvSpPr>
        <p:spPr>
          <a:xfrm>
            <a:off x="457200" y="1866900"/>
            <a:ext cx="11277599" cy="4514047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9619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84977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1187622"/>
            <a:ext cx="8964185" cy="1793104"/>
          </a:xfrm>
          <a:noFill/>
        </p:spPr>
        <p:txBody>
          <a:bodyPr lIns="146304" tIns="91440" rIns="146304" bIns="91440" anchor="b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2980725"/>
            <a:ext cx="8964186" cy="715931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240" y="3696656"/>
            <a:ext cx="8964248" cy="452654"/>
          </a:xfrm>
        </p:spPr>
        <p:txBody>
          <a:bodyPr/>
          <a:lstStyle>
            <a:lvl1pPr marL="0" indent="0">
              <a:buNone/>
              <a:defRPr lang="en-US" sz="1961" kern="1200" spc="0" baseline="0" dirty="0" smtClean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Optional (City, State or venue)</a:t>
            </a:r>
          </a:p>
        </p:txBody>
      </p:sp>
    </p:spTree>
    <p:extLst>
      <p:ext uri="{BB962C8B-B14F-4D97-AF65-F5344CB8AC3E}">
        <p14:creationId xmlns:p14="http://schemas.microsoft.com/office/powerpoint/2010/main" val="4765351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3185297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07CECDB-304C-4837-8BFD-8932E434A4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413" t="12701" b="10109"/>
          <a:stretch/>
        </p:blipFill>
        <p:spPr>
          <a:xfrm flipH="1">
            <a:off x="-1" y="-1"/>
            <a:ext cx="12192002" cy="6858973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5378549" cy="359258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5378486" cy="1793104"/>
          </a:xfrm>
          <a:noFill/>
        </p:spPr>
        <p:txBody>
          <a:bodyPr lIns="146304" tIns="91440" rIns="146304" bIns="91440" anchor="t" anchorCtr="0"/>
          <a:lstStyle>
            <a:lvl1pPr>
              <a:defRPr sz="4705" spc="-98" baseline="0">
                <a:gradFill>
                  <a:gsLst>
                    <a:gs pos="57576">
                      <a:schemeClr val="tx1"/>
                    </a:gs>
                    <a:gs pos="3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2" y="3877276"/>
            <a:ext cx="5380106" cy="1793104"/>
          </a:xfrm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chemeClr val="tx1"/>
                    </a:gs>
                    <a:gs pos="3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1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2705560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1294346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29195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2309063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7614477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11157506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9860674" cy="72424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289981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9859116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826321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00121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41895334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78503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5864099"/>
      </p:ext>
    </p:extLst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82934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9317045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3405856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/>
              <a:t>Use this Layout for Speaker Notes slides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87774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igh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562731"/>
            <a:ext cx="2641704" cy="279397"/>
          </a:xfrm>
          <a:prstGeom prst="rect">
            <a:avLst/>
          </a:prstGeom>
        </p:spPr>
        <p:txBody>
          <a:bodyPr anchor="ctr"/>
          <a:lstStyle>
            <a:lvl1pPr>
              <a:defRPr sz="1333"/>
            </a:lvl1pPr>
          </a:lstStyle>
          <a:p>
            <a:pPr algn="ctr" defTabSz="914225">
              <a:defRPr/>
            </a:pPr>
            <a:r>
              <a:rPr lang="en-US">
                <a:solidFill>
                  <a:srgbClr val="000000">
                    <a:lumMod val="65000"/>
                    <a:lumOff val="35000"/>
                  </a:srgbClr>
                </a:solidFill>
                <a:latin typeface="Calibri" panose="020F0502020204030204"/>
              </a:rPr>
              <a:t>ARRYVE Confidential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73600" y="6551346"/>
            <a:ext cx="2844800" cy="290783"/>
          </a:xfrm>
        </p:spPr>
        <p:txBody>
          <a:bodyPr/>
          <a:lstStyle>
            <a:lvl1pPr>
              <a:defRPr sz="1333"/>
            </a:lvl1pPr>
          </a:lstStyle>
          <a:p>
            <a:pPr algn="r" defTabSz="914225">
              <a:defRPr/>
            </a:pPr>
            <a:fld id="{7E40D5B9-7881-4007-B2C3-85B1DBA61E51}" type="slidenum">
              <a:rPr lang="en-US" smtClean="0">
                <a:solidFill>
                  <a:srgbClr val="505050"/>
                </a:solidFill>
                <a:latin typeface="Calibri" panose="020F0502020204030204"/>
              </a:rPr>
              <a:pPr algn="r" defTabSz="914225">
                <a:defRPr/>
              </a:pPr>
              <a:t>‹#›</a:t>
            </a:fld>
            <a:endParaRPr lang="en-US">
              <a:solidFill>
                <a:srgbClr val="505050"/>
              </a:solidFill>
              <a:latin typeface="Calibri" panose="020F0502020204030204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01600" y="96838"/>
            <a:ext cx="11480800" cy="792163"/>
          </a:xfrm>
        </p:spPr>
        <p:txBody>
          <a:bodyPr>
            <a:normAutofit/>
          </a:bodyPr>
          <a:lstStyle>
            <a:lvl1pPr>
              <a:defRPr sz="3732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1394404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C20C272-8E66-429C-A9F7-1C4E612DB65F}"/>
              </a:ext>
            </a:extLst>
          </p:cNvPr>
          <p:cNvCxnSpPr>
            <a:cxnSpLocks/>
          </p:cNvCxnSpPr>
          <p:nvPr userDrawn="1"/>
        </p:nvCxnSpPr>
        <p:spPr>
          <a:xfrm>
            <a:off x="11895763" y="1817370"/>
            <a:ext cx="0" cy="710565"/>
          </a:xfrm>
          <a:prstGeom prst="line">
            <a:avLst/>
          </a:prstGeom>
          <a:ln>
            <a:solidFill>
              <a:srgbClr val="D83B0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MS logo gray - EMF" descr="Microsoft logo, gray text version">
            <a:extLst>
              <a:ext uri="{FF2B5EF4-FFF2-40B4-BE49-F238E27FC236}">
                <a16:creationId xmlns:a16="http://schemas.microsoft.com/office/drawing/2014/main" id="{8804C2B3-3878-4889-940D-3F3386B945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6080"/>
            <a:ext cx="1366440" cy="29260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B2E4F62-54DC-4435-AA29-18599C177284}"/>
              </a:ext>
            </a:extLst>
          </p:cNvPr>
          <p:cNvSpPr/>
          <p:nvPr userDrawn="1"/>
        </p:nvSpPr>
        <p:spPr bwMode="gray">
          <a:xfrm>
            <a:off x="293044" y="1170431"/>
            <a:ext cx="11604624" cy="5393881"/>
          </a:xfrm>
          <a:prstGeom prst="rect">
            <a:avLst/>
          </a:prstGeom>
          <a:solidFill>
            <a:srgbClr val="D83B0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899085C-4B16-41A5-A2CB-5D4798A0322E}"/>
              </a:ext>
            </a:extLst>
          </p:cNvPr>
          <p:cNvSpPr/>
          <p:nvPr userDrawn="1"/>
        </p:nvSpPr>
        <p:spPr bwMode="white">
          <a:xfrm>
            <a:off x="5791479" y="3074916"/>
            <a:ext cx="2321486" cy="14055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Learn.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Connect.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normalizeH="0" baseline="0" noProof="0" dirty="0">
                <a:ln w="3175">
                  <a:noFill/>
                </a:ln>
                <a:gradFill>
                  <a:gsLst>
                    <a:gs pos="14801">
                      <a:schemeClr val="bg1"/>
                    </a:gs>
                    <a:gs pos="75000">
                      <a:schemeClr val="bg1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Explore.</a:t>
            </a:r>
          </a:p>
        </p:txBody>
      </p:sp>
      <p:pic>
        <p:nvPicPr>
          <p:cNvPr id="55" name="Graphic 54">
            <a:extLst>
              <a:ext uri="{FF2B5EF4-FFF2-40B4-BE49-F238E27FC236}">
                <a16:creationId xmlns:a16="http://schemas.microsoft.com/office/drawing/2014/main" id="{CF5E403F-D2DC-4030-8392-9E3E0A38A1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 bwMode="white">
          <a:xfrm>
            <a:off x="1174192" y="3183752"/>
            <a:ext cx="2712307" cy="1367241"/>
          </a:xfrm>
          <a:prstGeom prst="rect">
            <a:avLst/>
          </a:prstGeom>
          <a:effectLst/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86210CF-A0F8-409C-A4D3-027E8C0B2F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r="6311"/>
          <a:stretch/>
        </p:blipFill>
        <p:spPr>
          <a:xfrm>
            <a:off x="8717519" y="1816159"/>
            <a:ext cx="3474481" cy="414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31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36EA2AC-FEA2-4901-8495-272A5FA7FC20}"/>
              </a:ext>
            </a:extLst>
          </p:cNvPr>
          <p:cNvGrpSpPr/>
          <p:nvPr userDrawn="1"/>
        </p:nvGrpSpPr>
        <p:grpSpPr>
          <a:xfrm>
            <a:off x="6194603" y="-1"/>
            <a:ext cx="5997398" cy="6858001"/>
            <a:chOff x="6194603" y="-1"/>
            <a:chExt cx="5997398" cy="6858001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A096FE2B-3270-4E2C-AD0E-3AB4FD1B86FA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73" b="6474"/>
            <a:stretch/>
          </p:blipFill>
          <p:spPr>
            <a:xfrm>
              <a:off x="8502819" y="1461694"/>
              <a:ext cx="3689182" cy="5396306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94A5D7CE-1FED-4CEA-810D-4198E992429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821"/>
            <a:stretch/>
          </p:blipFill>
          <p:spPr>
            <a:xfrm>
              <a:off x="7548652" y="-1"/>
              <a:ext cx="1182753" cy="1076699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9BF408BE-3FB0-4FA0-B683-0E647B7E04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214"/>
            <a:stretch/>
          </p:blipFill>
          <p:spPr>
            <a:xfrm>
              <a:off x="6194603" y="5896894"/>
              <a:ext cx="1182753" cy="961106"/>
            </a:xfrm>
            <a:prstGeom prst="rect">
              <a:avLst/>
            </a:prstGeom>
          </p:spPr>
        </p:pic>
      </p:grpSp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2979539"/>
            <a:ext cx="5943600" cy="553998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1" y="3962400"/>
            <a:ext cx="59436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9F4249-981E-4054-9F37-C6C7DFAB38F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17757" y="585788"/>
            <a:ext cx="2691631" cy="276999"/>
          </a:xfrm>
          <a:solidFill>
            <a:srgbClr val="E6E6E6">
              <a:alpha val="75000"/>
            </a:srgbClr>
          </a:solidFill>
        </p:spPr>
        <p:txBody>
          <a:bodyPr/>
          <a:lstStyle>
            <a:lvl1pPr marL="0" marR="0" indent="0" algn="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800" kern="1200" spc="0" baseline="0" dirty="0">
                <a:gradFill>
                  <a:gsLst>
                    <a:gs pos="23466">
                      <a:schemeClr val="bg2">
                        <a:lumMod val="50000"/>
                      </a:schemeClr>
                    </a:gs>
                    <a:gs pos="56000">
                      <a:schemeClr val="bg2">
                        <a:lumMod val="50000"/>
                      </a:schemeClr>
                    </a:gs>
                  </a:gsLst>
                  <a:lin ang="5400000" scaled="0"/>
                </a:gra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en-US" dirty="0">
                <a:latin typeface="+mj-lt"/>
              </a:rPr>
              <a:t>Session code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4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84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781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38059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95400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79465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16593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323161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363874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94735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9E07265-7E47-481D-9C2B-6C8BF221FAA5}"/>
              </a:ext>
            </a:extLst>
          </p:cNvPr>
          <p:cNvGrpSpPr/>
          <p:nvPr userDrawn="1"/>
        </p:nvGrpSpPr>
        <p:grpSpPr>
          <a:xfrm>
            <a:off x="6194603" y="-1"/>
            <a:ext cx="5997398" cy="6858001"/>
            <a:chOff x="6194603" y="-1"/>
            <a:chExt cx="5997398" cy="6858001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A5AE405F-E300-4B3D-9110-B06B7584150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73" b="6474"/>
            <a:stretch/>
          </p:blipFill>
          <p:spPr>
            <a:xfrm>
              <a:off x="8502819" y="1461694"/>
              <a:ext cx="3689182" cy="5396306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8D0436A-7978-419B-9760-5EFC6747DD7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821"/>
            <a:stretch/>
          </p:blipFill>
          <p:spPr>
            <a:xfrm>
              <a:off x="7548652" y="-1"/>
              <a:ext cx="1182753" cy="1076699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77C68831-B0BD-42C1-AB2F-BEAC8CFD1FD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214"/>
            <a:stretch/>
          </p:blipFill>
          <p:spPr>
            <a:xfrm>
              <a:off x="6194603" y="5896894"/>
              <a:ext cx="1182753" cy="961106"/>
            </a:xfrm>
            <a:prstGeom prst="rect">
              <a:avLst/>
            </a:prstGeom>
          </p:spPr>
        </p:pic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DF5D6DE-2629-4577-9B98-7A1666013D0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16500" y="292100"/>
            <a:ext cx="6881813" cy="6272213"/>
          </a:xfrm>
          <a:blipFill>
            <a:blip r:embed="rId4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1" y="2579648"/>
            <a:ext cx="3768898" cy="553998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Enter title text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1" y="3535541"/>
            <a:ext cx="3769300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587159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2B071B18-AE3E-4C1A-8C40-38A79DBA86AA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A874D211-CD8A-4B0E-B9C0-C2FF7D72BEE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71513C0-489E-4E2E-9C12-D1DC6B98AB2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84DC410-B12F-4706-B9C8-EBBBA766DAC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3769475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body text</a:t>
            </a:r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D9BE8EAA-F7ED-46CD-A31F-E4299C08F5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016500" y="292100"/>
            <a:ext cx="6881813" cy="6272213"/>
          </a:xfrm>
          <a:blipFill>
            <a:blip r:embed="rId4"/>
            <a:stretch>
              <a:fillRect/>
            </a:stretch>
          </a:blipFill>
          <a:ln w="9525" cap="flat">
            <a:noFill/>
            <a:prstDash val="solid"/>
            <a:miter/>
          </a:ln>
          <a:effectLst>
            <a:outerShdw blurRad="508000" dist="63500" dir="2700000" sx="101000" sy="101000" algn="tl" rotWithShape="0">
              <a:prstClr val="black">
                <a:alpha val="33000"/>
              </a:prstClr>
            </a:outerShdw>
          </a:effectLst>
        </p:spPr>
        <p:txBody>
          <a:bodyPr tIns="1188720" anchor="ctr">
            <a:noAutofit/>
          </a:bodyPr>
          <a:lstStyle>
            <a:lvl1pPr marL="0" marR="0" indent="0" algn="ctr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rgbClr val="FFFFFF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04759232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3765DB89-7B31-44F9-9B76-2E06E7805A5E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58E8D605-B082-4C02-839C-9C18EA6541D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E9382F8-B3AE-4F98-8782-19AA597713F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3D3278C9-22EA-4588-8125-8F64C455E53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6400800" cy="498598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64008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827481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2818280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9ECE3688-F7FF-4D8A-BE15-6CEE4046B621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DA126B3-3793-49DF-951A-6BEC5934FFC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7DE8673A-798E-4BFA-88EE-4BCCF0BF21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05970F2A-65AD-4C60-92A1-97326C8B61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920508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A8E8A28C-CBDE-4C67-825F-C47808C9BDD6}"/>
              </a:ext>
            </a:extLst>
          </p:cNvPr>
          <p:cNvGrpSpPr/>
          <p:nvPr userDrawn="1"/>
        </p:nvGrpSpPr>
        <p:grpSpPr>
          <a:xfrm>
            <a:off x="6194603" y="0"/>
            <a:ext cx="5997398" cy="6858001"/>
            <a:chOff x="6194603" y="0"/>
            <a:chExt cx="5997398" cy="6858001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6ED7E4A-DB81-4ED7-82E1-34B79F3FF4A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r="28458" b="6473"/>
            <a:stretch/>
          </p:blipFill>
          <p:spPr>
            <a:xfrm>
              <a:off x="8501387" y="1460680"/>
              <a:ext cx="3690614" cy="539732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1E4BCF2-710C-4869-A4C5-C1345D5F2E6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t="21645"/>
            <a:stretch/>
          </p:blipFill>
          <p:spPr>
            <a:xfrm>
              <a:off x="7548652" y="0"/>
              <a:ext cx="1179576" cy="1076231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B7B7A20-BA31-44FA-9F1C-298649B34CF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b="30060"/>
            <a:stretch/>
          </p:blipFill>
          <p:spPr>
            <a:xfrm>
              <a:off x="6194603" y="5897361"/>
              <a:ext cx="1179576" cy="96064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64008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908541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727430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59368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gray - EMF" descr="Microsoft logo, gray text version">
            <a:extLst>
              <a:ext uri="{FF2B5EF4-FFF2-40B4-BE49-F238E27FC236}">
                <a16:creationId xmlns:a16="http://schemas.microsoft.com/office/drawing/2014/main" id="{C2F26819-B90F-4C18-ACFE-2E5E212772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891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1938861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02355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10923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9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23" Type="http://schemas.openxmlformats.org/officeDocument/2006/relationships/image" Target="../media/image1.emf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51.xml"/><Relationship Id="rId17" Type="http://schemas.openxmlformats.org/officeDocument/2006/relationships/slideLayout" Target="../slideLayouts/slideLayout56.xml"/><Relationship Id="rId2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55.xml"/><Relationship Id="rId20" Type="http://schemas.openxmlformats.org/officeDocument/2006/relationships/image" Target="../media/image12.emf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4.xml"/><Relationship Id="rId1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49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5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70.xml"/><Relationship Id="rId18" Type="http://schemas.openxmlformats.org/officeDocument/2006/relationships/slideLayout" Target="../slideLayouts/slideLayout75.xml"/><Relationship Id="rId3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4.xml"/><Relationship Id="rId12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74.xml"/><Relationship Id="rId2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73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67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Relationship Id="rId14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626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15" r:id="rId1"/>
    <p:sldLayoutId id="2147484673" r:id="rId2"/>
    <p:sldLayoutId id="2147484679" r:id="rId3"/>
    <p:sldLayoutId id="2147484680" r:id="rId4"/>
    <p:sldLayoutId id="2147484681" r:id="rId5"/>
    <p:sldLayoutId id="2147484682" r:id="rId6"/>
    <p:sldLayoutId id="2147484683" r:id="rId7"/>
    <p:sldLayoutId id="2147484684" r:id="rId8"/>
    <p:sldLayoutId id="2147484685" r:id="rId9"/>
    <p:sldLayoutId id="2147484717" r:id="rId10"/>
    <p:sldLayoutId id="2147484728" r:id="rId11"/>
    <p:sldLayoutId id="2147484690" r:id="rId12"/>
    <p:sldLayoutId id="2147484692" r:id="rId13"/>
    <p:sldLayoutId id="2147484694" r:id="rId14"/>
    <p:sldLayoutId id="2147484695" r:id="rId15"/>
    <p:sldLayoutId id="2147484697" r:id="rId16"/>
    <p:sldLayoutId id="2147484698" r:id="rId17"/>
    <p:sldLayoutId id="2147484699" r:id="rId1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459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32" r:id="rId1"/>
    <p:sldLayoutId id="2147484733" r:id="rId2"/>
    <p:sldLayoutId id="2147484734" r:id="rId3"/>
    <p:sldLayoutId id="2147484735" r:id="rId4"/>
    <p:sldLayoutId id="2147484736" r:id="rId5"/>
    <p:sldLayoutId id="2147484737" r:id="rId6"/>
    <p:sldLayoutId id="2147484738" r:id="rId7"/>
    <p:sldLayoutId id="2147484739" r:id="rId8"/>
    <p:sldLayoutId id="2147484740" r:id="rId9"/>
    <p:sldLayoutId id="2147484741" r:id="rId10"/>
    <p:sldLayoutId id="2147484742" r:id="rId11"/>
    <p:sldLayoutId id="2147484743" r:id="rId12"/>
    <p:sldLayoutId id="2147484744" r:id="rId13"/>
    <p:sldLayoutId id="2147484745" r:id="rId14"/>
    <p:sldLayoutId id="2147484746" r:id="rId15"/>
    <p:sldLayoutId id="2147484747" r:id="rId16"/>
    <p:sldLayoutId id="2147484748" r:id="rId17"/>
    <p:sldLayoutId id="2147484749" r:id="rId18"/>
    <p:sldLayoutId id="2147484750" r:id="rId19"/>
    <p:sldLayoutId id="2147484791" r:id="rId20"/>
    <p:sldLayoutId id="2147484797" r:id="rId21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056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53" r:id="rId1"/>
    <p:sldLayoutId id="2147484754" r:id="rId2"/>
    <p:sldLayoutId id="2147484755" r:id="rId3"/>
    <p:sldLayoutId id="2147484756" r:id="rId4"/>
    <p:sldLayoutId id="2147484757" r:id="rId5"/>
    <p:sldLayoutId id="2147484758" r:id="rId6"/>
    <p:sldLayoutId id="2147484759" r:id="rId7"/>
    <p:sldLayoutId id="2147484760" r:id="rId8"/>
    <p:sldLayoutId id="2147484761" r:id="rId9"/>
    <p:sldLayoutId id="2147484762" r:id="rId10"/>
    <p:sldLayoutId id="2147484763" r:id="rId11"/>
    <p:sldLayoutId id="2147484764" r:id="rId12"/>
    <p:sldLayoutId id="2147484765" r:id="rId13"/>
    <p:sldLayoutId id="2147484766" r:id="rId14"/>
    <p:sldLayoutId id="2147484767" r:id="rId15"/>
    <p:sldLayoutId id="2147484768" r:id="rId16"/>
    <p:sldLayoutId id="2147484769" r:id="rId17"/>
    <p:sldLayoutId id="2147484770" r:id="rId18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637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72" r:id="rId1"/>
    <p:sldLayoutId id="2147484773" r:id="rId2"/>
    <p:sldLayoutId id="2147484774" r:id="rId3"/>
    <p:sldLayoutId id="2147484775" r:id="rId4"/>
    <p:sldLayoutId id="2147484776" r:id="rId5"/>
    <p:sldLayoutId id="2147484777" r:id="rId6"/>
    <p:sldLayoutId id="2147484778" r:id="rId7"/>
    <p:sldLayoutId id="2147484779" r:id="rId8"/>
    <p:sldLayoutId id="2147484780" r:id="rId9"/>
    <p:sldLayoutId id="2147484781" r:id="rId10"/>
    <p:sldLayoutId id="2147484782" r:id="rId11"/>
    <p:sldLayoutId id="2147484783" r:id="rId12"/>
    <p:sldLayoutId id="2147484784" r:id="rId13"/>
    <p:sldLayoutId id="2147484785" r:id="rId14"/>
    <p:sldLayoutId id="2147484786" r:id="rId15"/>
    <p:sldLayoutId id="2147484787" r:id="rId16"/>
    <p:sldLayoutId id="2147484788" r:id="rId17"/>
    <p:sldLayoutId id="2147484789" r:id="rId1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3.png"/><Relationship Id="rId4" Type="http://schemas.openxmlformats.org/officeDocument/2006/relationships/image" Target="../media/image2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F8CBBA-E7BA-40E1-B37D-1D34D1351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2981637"/>
            <a:ext cx="3769475" cy="492443"/>
          </a:xfrm>
        </p:spPr>
        <p:txBody>
          <a:bodyPr/>
          <a:lstStyle/>
          <a:p>
            <a:r>
              <a:rPr lang="zh-TW" altLang="en-US" sz="3200" dirty="0"/>
              <a:t>所以</a:t>
            </a:r>
            <a:r>
              <a:rPr lang="en-US" sz="3200" dirty="0"/>
              <a:t>… </a:t>
            </a:r>
            <a:r>
              <a:rPr lang="zh-TW" altLang="en-US" sz="3200" dirty="0"/>
              <a:t>什麼是容器</a:t>
            </a:r>
            <a:r>
              <a:rPr lang="en-US" altLang="zh-TW" sz="3200" dirty="0"/>
              <a:t>?</a:t>
            </a:r>
            <a:endParaRPr lang="en-US" sz="3200" dirty="0"/>
          </a:p>
        </p:txBody>
      </p:sp>
      <p:pic>
        <p:nvPicPr>
          <p:cNvPr id="7" name="Picture Placeholder 4">
            <a:extLst>
              <a:ext uri="{FF2B5EF4-FFF2-40B4-BE49-F238E27FC236}">
                <a16:creationId xmlns:a16="http://schemas.microsoft.com/office/drawing/2014/main" id="{72B342B7-54FE-4205-885F-F5AAD1EDCC8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9465" b="9465"/>
          <a:stretch/>
        </p:blipFill>
        <p:spPr>
          <a:xfrm>
            <a:off x="5016500" y="292100"/>
            <a:ext cx="6881813" cy="6272213"/>
          </a:xfrm>
        </p:spPr>
      </p:pic>
    </p:spTree>
    <p:extLst>
      <p:ext uri="{BB962C8B-B14F-4D97-AF65-F5344CB8AC3E}">
        <p14:creationId xmlns:p14="http://schemas.microsoft.com/office/powerpoint/2010/main" val="9822921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177">
            <a:extLst>
              <a:ext uri="{FF2B5EF4-FFF2-40B4-BE49-F238E27FC236}">
                <a16:creationId xmlns:a16="http://schemas.microsoft.com/office/drawing/2014/main" id="{62EE96F3-2BBE-41B5-ADC8-939ACE0D6984}"/>
              </a:ext>
            </a:extLst>
          </p:cNvPr>
          <p:cNvSpPr/>
          <p:nvPr/>
        </p:nvSpPr>
        <p:spPr>
          <a:xfrm>
            <a:off x="2905432" y="2070114"/>
            <a:ext cx="6128543" cy="36848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DBB615D8-C99B-4B0D-AAD2-C914FA7BBDE9}"/>
              </a:ext>
            </a:extLst>
          </p:cNvPr>
          <p:cNvSpPr txBox="1"/>
          <p:nvPr/>
        </p:nvSpPr>
        <p:spPr>
          <a:xfrm>
            <a:off x="4020936" y="482132"/>
            <a:ext cx="47239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Azure Kubernetes Service</a:t>
            </a:r>
          </a:p>
        </p:txBody>
      </p:sp>
      <p:sp>
        <p:nvSpPr>
          <p:cNvPr id="154" name="Content Placeholder 6">
            <a:extLst>
              <a:ext uri="{FF2B5EF4-FFF2-40B4-BE49-F238E27FC236}">
                <a16:creationId xmlns:a16="http://schemas.microsoft.com/office/drawing/2014/main" id="{DC5B7B22-FD71-4EEE-92DC-49746691B48B}"/>
              </a:ext>
            </a:extLst>
          </p:cNvPr>
          <p:cNvSpPr>
            <a:spLocks noGrp="1"/>
          </p:cNvSpPr>
          <p:nvPr>
            <p:ph type="subTitle" idx="27"/>
          </p:nvPr>
        </p:nvSpPr>
        <p:spPr>
          <a:xfrm>
            <a:off x="756905" y="1031955"/>
            <a:ext cx="10678189" cy="369332"/>
          </a:xfrm>
        </p:spPr>
        <p:txBody>
          <a:bodyPr wrap="square" lIns="91440" rIns="91440">
            <a:spAutoFit/>
          </a:bodyPr>
          <a:lstStyle/>
          <a:p>
            <a:pPr algn="ctr"/>
            <a:r>
              <a:rPr lang="zh-TW" altLang="en-US" b="0" spc="0" dirty="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不需要是 </a:t>
            </a:r>
            <a:r>
              <a:rPr lang="en-US" altLang="zh-TW" b="0" spc="0" dirty="0">
                <a:latin typeface="Segoe UI Light" panose="020B0502040204020203" pitchFamily="34" charset="0"/>
                <a:cs typeface="Segoe UI Light" panose="020B0502040204020203" pitchFamily="34" charset="0"/>
              </a:rPr>
              <a:t>Kubernetes </a:t>
            </a:r>
            <a:r>
              <a:rPr lang="zh-TW" altLang="en-US" b="0" spc="0" dirty="0">
                <a:latin typeface="Segoe UI Light" panose="020B0502040204020203" pitchFamily="34" charset="0"/>
                <a:cs typeface="Segoe UI Light" panose="020B0502040204020203" pitchFamily="34" charset="0"/>
              </a:rPr>
              <a:t>專家就可以</a:t>
            </a:r>
            <a:r>
              <a:rPr lang="zh-TW" altLang="en-US" b="0" spc="0" dirty="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建置與管理 </a:t>
            </a:r>
            <a:r>
              <a:rPr lang="en-US" b="0" spc="0" dirty="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Kubernetes </a:t>
            </a:r>
            <a:r>
              <a:rPr lang="zh-TW" altLang="en-US" b="0" spc="0" dirty="0"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叢集</a:t>
            </a:r>
            <a:endParaRPr lang="en-US" b="0" spc="0" dirty="0"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1CFA3D2C-878B-46E3-A4C2-9C060BDF9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020" y="568836"/>
            <a:ext cx="438256" cy="425230"/>
          </a:xfrm>
          <a:prstGeom prst="rect">
            <a:avLst/>
          </a:prstGeom>
        </p:spPr>
      </p:pic>
      <p:sp>
        <p:nvSpPr>
          <p:cNvPr id="206" name="Rectangle: Rounded Corners 205">
            <a:extLst>
              <a:ext uri="{FF2B5EF4-FFF2-40B4-BE49-F238E27FC236}">
                <a16:creationId xmlns:a16="http://schemas.microsoft.com/office/drawing/2014/main" id="{7722BE74-8BA5-47E2-9BE9-3D6DCEA65C5B}"/>
              </a:ext>
            </a:extLst>
          </p:cNvPr>
          <p:cNvSpPr/>
          <p:nvPr/>
        </p:nvSpPr>
        <p:spPr bwMode="auto">
          <a:xfrm>
            <a:off x="7564574" y="1902123"/>
            <a:ext cx="3015672" cy="2191739"/>
          </a:xfrm>
          <a:prstGeom prst="roundRect">
            <a:avLst>
              <a:gd name="adj" fmla="val 3125"/>
            </a:avLst>
          </a:prstGeom>
          <a:solidFill>
            <a:schemeClr val="accent5">
              <a:lumMod val="75000"/>
              <a:lumOff val="25000"/>
              <a:alpha val="5000"/>
            </a:schemeClr>
          </a:solidFill>
          <a:ln w="12700">
            <a:solidFill>
              <a:schemeClr val="accent5">
                <a:lumMod val="75000"/>
                <a:lumOff val="25000"/>
                <a:alpha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>
              <a:solidFill>
                <a:srgbClr val="505050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7" name="Rectangle: Rounded Corners 206">
            <a:extLst>
              <a:ext uri="{FF2B5EF4-FFF2-40B4-BE49-F238E27FC236}">
                <a16:creationId xmlns:a16="http://schemas.microsoft.com/office/drawing/2014/main" id="{EA2CD2E9-2C9F-4015-BF94-119AD4EB8C1D}"/>
              </a:ext>
            </a:extLst>
          </p:cNvPr>
          <p:cNvSpPr/>
          <p:nvPr/>
        </p:nvSpPr>
        <p:spPr bwMode="auto">
          <a:xfrm>
            <a:off x="7866750" y="2060642"/>
            <a:ext cx="1204506" cy="426847"/>
          </a:xfrm>
          <a:prstGeom prst="roundRect">
            <a:avLst>
              <a:gd name="adj" fmla="val 3125"/>
            </a:avLst>
          </a:prstGeom>
          <a:solidFill>
            <a:schemeClr val="accent5">
              <a:lumMod val="75000"/>
              <a:lumOff val="25000"/>
              <a:alpha val="5000"/>
            </a:schemeClr>
          </a:solidFill>
          <a:ln w="12700">
            <a:solidFill>
              <a:schemeClr val="accent5">
                <a:lumMod val="75000"/>
                <a:lumOff val="25000"/>
                <a:alpha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>
              <a:solidFill>
                <a:srgbClr val="505050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8" name="Rectangle: Rounded Corners 207">
            <a:extLst>
              <a:ext uri="{FF2B5EF4-FFF2-40B4-BE49-F238E27FC236}">
                <a16:creationId xmlns:a16="http://schemas.microsoft.com/office/drawing/2014/main" id="{DE098C2C-DB00-45C3-97AD-DCABB5C9C411}"/>
              </a:ext>
            </a:extLst>
          </p:cNvPr>
          <p:cNvSpPr/>
          <p:nvPr/>
        </p:nvSpPr>
        <p:spPr bwMode="auto">
          <a:xfrm>
            <a:off x="9108417" y="2060641"/>
            <a:ext cx="1204506" cy="426847"/>
          </a:xfrm>
          <a:prstGeom prst="roundRect">
            <a:avLst>
              <a:gd name="adj" fmla="val 3125"/>
            </a:avLst>
          </a:prstGeom>
          <a:solidFill>
            <a:schemeClr val="accent5">
              <a:lumMod val="75000"/>
              <a:lumOff val="25000"/>
              <a:alpha val="5000"/>
            </a:schemeClr>
          </a:solidFill>
          <a:ln w="12700">
            <a:solidFill>
              <a:schemeClr val="accent5">
                <a:lumMod val="75000"/>
                <a:lumOff val="25000"/>
                <a:alpha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>
              <a:solidFill>
                <a:srgbClr val="505050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9" name="Rectangle: Rounded Corners 208">
            <a:extLst>
              <a:ext uri="{FF2B5EF4-FFF2-40B4-BE49-F238E27FC236}">
                <a16:creationId xmlns:a16="http://schemas.microsoft.com/office/drawing/2014/main" id="{FBAEC377-DA83-4222-A1EA-F6144D64AF1F}"/>
              </a:ext>
            </a:extLst>
          </p:cNvPr>
          <p:cNvSpPr/>
          <p:nvPr/>
        </p:nvSpPr>
        <p:spPr bwMode="auto">
          <a:xfrm>
            <a:off x="7866750" y="2538525"/>
            <a:ext cx="1204506" cy="426847"/>
          </a:xfrm>
          <a:prstGeom prst="roundRect">
            <a:avLst>
              <a:gd name="adj" fmla="val 3125"/>
            </a:avLst>
          </a:prstGeom>
          <a:solidFill>
            <a:schemeClr val="accent5">
              <a:lumMod val="75000"/>
              <a:lumOff val="25000"/>
              <a:alpha val="5000"/>
            </a:schemeClr>
          </a:solidFill>
          <a:ln w="12700">
            <a:solidFill>
              <a:schemeClr val="accent5">
                <a:lumMod val="75000"/>
                <a:lumOff val="25000"/>
                <a:alpha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>
              <a:solidFill>
                <a:srgbClr val="505050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0" name="Rectangle: Rounded Corners 209">
            <a:extLst>
              <a:ext uri="{FF2B5EF4-FFF2-40B4-BE49-F238E27FC236}">
                <a16:creationId xmlns:a16="http://schemas.microsoft.com/office/drawing/2014/main" id="{771BAD55-2BD3-4AFC-9551-E295E976ED03}"/>
              </a:ext>
            </a:extLst>
          </p:cNvPr>
          <p:cNvSpPr/>
          <p:nvPr/>
        </p:nvSpPr>
        <p:spPr bwMode="auto">
          <a:xfrm>
            <a:off x="9108417" y="2538524"/>
            <a:ext cx="1204506" cy="426847"/>
          </a:xfrm>
          <a:prstGeom prst="roundRect">
            <a:avLst>
              <a:gd name="adj" fmla="val 3125"/>
            </a:avLst>
          </a:prstGeom>
          <a:solidFill>
            <a:schemeClr val="accent5">
              <a:lumMod val="75000"/>
              <a:lumOff val="25000"/>
              <a:alpha val="5000"/>
            </a:schemeClr>
          </a:solidFill>
          <a:ln w="12700">
            <a:solidFill>
              <a:schemeClr val="accent5">
                <a:lumMod val="75000"/>
                <a:lumOff val="25000"/>
                <a:alpha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>
              <a:solidFill>
                <a:srgbClr val="505050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1" name="Rectangle: Rounded Corners 210">
            <a:extLst>
              <a:ext uri="{FF2B5EF4-FFF2-40B4-BE49-F238E27FC236}">
                <a16:creationId xmlns:a16="http://schemas.microsoft.com/office/drawing/2014/main" id="{793DD66D-4B76-453D-8D17-54D3B25508FE}"/>
              </a:ext>
            </a:extLst>
          </p:cNvPr>
          <p:cNvSpPr/>
          <p:nvPr/>
        </p:nvSpPr>
        <p:spPr bwMode="auto">
          <a:xfrm>
            <a:off x="7858885" y="3016407"/>
            <a:ext cx="1204506" cy="426847"/>
          </a:xfrm>
          <a:prstGeom prst="roundRect">
            <a:avLst>
              <a:gd name="adj" fmla="val 3125"/>
            </a:avLst>
          </a:prstGeom>
          <a:solidFill>
            <a:schemeClr val="accent5">
              <a:lumMod val="75000"/>
              <a:lumOff val="25000"/>
              <a:alpha val="5000"/>
            </a:schemeClr>
          </a:solidFill>
          <a:ln w="12700">
            <a:solidFill>
              <a:schemeClr val="accent5">
                <a:lumMod val="75000"/>
                <a:lumOff val="25000"/>
                <a:alpha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353">
              <a:solidFill>
                <a:srgbClr val="505050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41A96780-B63B-41D3-B2EE-CA07691261FB}"/>
              </a:ext>
            </a:extLst>
          </p:cNvPr>
          <p:cNvSpPr/>
          <p:nvPr/>
        </p:nvSpPr>
        <p:spPr bwMode="auto">
          <a:xfrm>
            <a:off x="7702078" y="2183826"/>
            <a:ext cx="2674718" cy="199420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76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Master Node(s) – </a:t>
            </a:r>
            <a:r>
              <a:rPr lang="zh-TW" altLang="en-US" sz="1176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自我管理</a:t>
            </a:r>
            <a:endParaRPr lang="en-US" sz="1176" dirty="0">
              <a:solidFill>
                <a:schemeClr val="tx1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B86DDEA1-959E-4DC3-A8B3-1CAFFDE89F49}"/>
              </a:ext>
            </a:extLst>
          </p:cNvPr>
          <p:cNvSpPr txBox="1"/>
          <p:nvPr/>
        </p:nvSpPr>
        <p:spPr>
          <a:xfrm>
            <a:off x="7539269" y="4237652"/>
            <a:ext cx="3025033" cy="452352"/>
          </a:xfrm>
          <a:prstGeom prst="rect">
            <a:avLst/>
          </a:prstGeom>
          <a:noFill/>
        </p:spPr>
        <p:txBody>
          <a:bodyPr wrap="square" lIns="179259" tIns="143407" rIns="179259" bIns="143407" rtlCol="0">
            <a:spAutoFit/>
          </a:bodyPr>
          <a:lstStyle/>
          <a:p>
            <a:pPr algn="ctr" defTabSz="914225">
              <a:lnSpc>
                <a:spcPct val="90000"/>
              </a:lnSpc>
              <a:spcAft>
                <a:spcPts val="588"/>
              </a:spcAft>
            </a:pPr>
            <a:r>
              <a:rPr lang="zh-TW" altLang="en-US" sz="1175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latin typeface="Segoe UI"/>
              </a:rPr>
              <a:t>使用私有通道排程 </a:t>
            </a:r>
            <a:r>
              <a:rPr lang="en-US" altLang="zh-TW" sz="1175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latin typeface="Segoe UI"/>
              </a:rPr>
              <a:t>Pods</a:t>
            </a:r>
            <a:endParaRPr lang="en-US" sz="1175" dirty="0">
              <a:gradFill>
                <a:gsLst>
                  <a:gs pos="2917">
                    <a:srgbClr val="505050"/>
                  </a:gs>
                  <a:gs pos="30000">
                    <a:srgbClr val="50505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0FAA10D0-794C-45D8-BE64-01E5FEE233C4}"/>
              </a:ext>
            </a:extLst>
          </p:cNvPr>
          <p:cNvSpPr/>
          <p:nvPr/>
        </p:nvSpPr>
        <p:spPr bwMode="auto">
          <a:xfrm>
            <a:off x="7926019" y="2057455"/>
            <a:ext cx="1114292" cy="4308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API </a:t>
            </a:r>
            <a:r>
              <a:rPr lang="zh-TW" altLang="en-US" sz="980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伺服器</a:t>
            </a:r>
            <a:endParaRPr lang="en-US" sz="980" dirty="0">
              <a:solidFill>
                <a:schemeClr val="tx1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3F8B1CEE-6440-4DDD-88EA-74D64FDFF63D}"/>
              </a:ext>
            </a:extLst>
          </p:cNvPr>
          <p:cNvSpPr/>
          <p:nvPr/>
        </p:nvSpPr>
        <p:spPr bwMode="auto">
          <a:xfrm>
            <a:off x="7927206" y="2548700"/>
            <a:ext cx="1111918" cy="4308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980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排程器</a:t>
            </a:r>
            <a:endParaRPr lang="en-US" sz="980" dirty="0">
              <a:solidFill>
                <a:schemeClr val="tx1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8A7066C9-B741-4D38-B6A4-6D377EE3A116}"/>
              </a:ext>
            </a:extLst>
          </p:cNvPr>
          <p:cNvSpPr/>
          <p:nvPr/>
        </p:nvSpPr>
        <p:spPr bwMode="auto">
          <a:xfrm>
            <a:off x="9124952" y="2057455"/>
            <a:ext cx="1171051" cy="4308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 err="1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etcd</a:t>
            </a:r>
            <a:r>
              <a:rPr lang="en-US" sz="980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 </a:t>
            </a:r>
            <a:r>
              <a:rPr lang="zh-TW" altLang="en-US" sz="980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儲存區</a:t>
            </a:r>
            <a:endParaRPr lang="en-US" sz="980" dirty="0">
              <a:solidFill>
                <a:schemeClr val="tx1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B2602BBA-E504-46E9-B914-5E448D0D85A5}"/>
              </a:ext>
            </a:extLst>
          </p:cNvPr>
          <p:cNvSpPr/>
          <p:nvPr/>
        </p:nvSpPr>
        <p:spPr bwMode="auto">
          <a:xfrm>
            <a:off x="9117190" y="2548700"/>
            <a:ext cx="1178812" cy="4308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980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控制器管理</a:t>
            </a:r>
            <a:endParaRPr lang="en-US" sz="980" dirty="0">
              <a:solidFill>
                <a:schemeClr val="tx1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0D4A8A7F-2B51-43E3-B6BC-02B9A17E183D}"/>
              </a:ext>
            </a:extLst>
          </p:cNvPr>
          <p:cNvSpPr/>
          <p:nvPr/>
        </p:nvSpPr>
        <p:spPr bwMode="auto">
          <a:xfrm>
            <a:off x="7927206" y="3014094"/>
            <a:ext cx="1111918" cy="43086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zh-TW" altLang="en-US" sz="980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雲管理</a:t>
            </a:r>
            <a:endParaRPr lang="en-US" sz="980" dirty="0">
              <a:solidFill>
                <a:schemeClr val="tx1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19" name="Picture 218">
            <a:extLst>
              <a:ext uri="{FF2B5EF4-FFF2-40B4-BE49-F238E27FC236}">
                <a16:creationId xmlns:a16="http://schemas.microsoft.com/office/drawing/2014/main" id="{A306CB2A-72E7-43E2-8BEF-31C510C8B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840" y="2982285"/>
            <a:ext cx="558300" cy="538903"/>
          </a:xfrm>
          <a:prstGeom prst="rect">
            <a:avLst/>
          </a:prstGeom>
        </p:spPr>
      </p:pic>
      <p:sp>
        <p:nvSpPr>
          <p:cNvPr id="220" name="Rectangle: Rounded Corners 219">
            <a:extLst>
              <a:ext uri="{FF2B5EF4-FFF2-40B4-BE49-F238E27FC236}">
                <a16:creationId xmlns:a16="http://schemas.microsoft.com/office/drawing/2014/main" id="{5643F3EE-C58B-425C-AC14-70FC188DDC51}"/>
              </a:ext>
            </a:extLst>
          </p:cNvPr>
          <p:cNvSpPr/>
          <p:nvPr/>
        </p:nvSpPr>
        <p:spPr bwMode="auto">
          <a:xfrm>
            <a:off x="6019822" y="2848403"/>
            <a:ext cx="806668" cy="806668"/>
          </a:xfrm>
          <a:prstGeom prst="roundRect">
            <a:avLst>
              <a:gd name="adj" fmla="val 3125"/>
            </a:avLst>
          </a:prstGeom>
          <a:solidFill>
            <a:schemeClr val="accent4">
              <a:alpha val="5000"/>
            </a:schemeClr>
          </a:solidFill>
          <a:ln w="12700">
            <a:solidFill>
              <a:schemeClr val="accent4">
                <a:alpha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175">
              <a:solidFill>
                <a:srgbClr val="505050"/>
              </a:solidFill>
              <a:latin typeface="Segoe UI"/>
              <a:cs typeface="Segoe UI" pitchFamily="34" charset="0"/>
            </a:endParaRPr>
          </a:p>
        </p:txBody>
      </p:sp>
      <p:sp>
        <p:nvSpPr>
          <p:cNvPr id="221" name="Title 1">
            <a:extLst>
              <a:ext uri="{FF2B5EF4-FFF2-40B4-BE49-F238E27FC236}">
                <a16:creationId xmlns:a16="http://schemas.microsoft.com/office/drawing/2014/main" id="{E9ED1A69-C6CE-4740-93CA-1D2FC123ED11}"/>
              </a:ext>
            </a:extLst>
          </p:cNvPr>
          <p:cNvSpPr txBox="1">
            <a:spLocks/>
          </p:cNvSpPr>
          <p:nvPr/>
        </p:nvSpPr>
        <p:spPr>
          <a:xfrm>
            <a:off x="6019821" y="2591297"/>
            <a:ext cx="963127" cy="150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>
                <a:ln w="3175">
                  <a:noFill/>
                </a:ln>
                <a:gradFill>
                  <a:gsLst>
                    <a:gs pos="2655">
                      <a:schemeClr val="tx1"/>
                    </a:gs>
                    <a:gs pos="31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14192">
              <a:defRPr/>
            </a:pPr>
            <a:r>
              <a:rPr lang="en-US" sz="1400" spc="0" dirty="0"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Kubernetes API </a:t>
            </a:r>
            <a:r>
              <a:rPr lang="zh-TW" altLang="en-US" sz="1400" spc="0" dirty="0"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端點</a:t>
            </a:r>
            <a:endParaRPr lang="en-US" sz="1400" spc="0" dirty="0">
              <a:gradFill>
                <a:gsLst>
                  <a:gs pos="2655">
                    <a:srgbClr val="505050"/>
                  </a:gs>
                  <a:gs pos="31000">
                    <a:srgbClr val="505050"/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F2B78535-494F-4887-9D21-176AE59FC656}"/>
              </a:ext>
            </a:extLst>
          </p:cNvPr>
          <p:cNvCxnSpPr>
            <a:cxnSpLocks/>
            <a:stCxn id="225" idx="3"/>
            <a:endCxn id="220" idx="1"/>
          </p:cNvCxnSpPr>
          <p:nvPr/>
        </p:nvCxnSpPr>
        <p:spPr>
          <a:xfrm>
            <a:off x="5300692" y="3251737"/>
            <a:ext cx="719130" cy="0"/>
          </a:xfrm>
          <a:prstGeom prst="straightConnector1">
            <a:avLst/>
          </a:prstGeom>
          <a:ln w="12700">
            <a:solidFill>
              <a:srgbClr val="D2D2D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CRMArticles_EFF5" title="Icon of two documents stacked together with writing on them">
            <a:extLst>
              <a:ext uri="{FF2B5EF4-FFF2-40B4-BE49-F238E27FC236}">
                <a16:creationId xmlns:a16="http://schemas.microsoft.com/office/drawing/2014/main" id="{0734E6AC-EAD4-4CFB-83D4-046AA310719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4679214" y="3005219"/>
            <a:ext cx="436286" cy="503622"/>
          </a:xfrm>
          <a:custGeom>
            <a:avLst/>
            <a:gdLst>
              <a:gd name="T0" fmla="*/ 551 w 3583"/>
              <a:gd name="T1" fmla="*/ 3585 h 4136"/>
              <a:gd name="T2" fmla="*/ 0 w 3583"/>
              <a:gd name="T3" fmla="*/ 3585 h 4136"/>
              <a:gd name="T4" fmla="*/ 0 w 3583"/>
              <a:gd name="T5" fmla="*/ 0 h 4136"/>
              <a:gd name="T6" fmla="*/ 3033 w 3583"/>
              <a:gd name="T7" fmla="*/ 0 h 4136"/>
              <a:gd name="T8" fmla="*/ 3033 w 3583"/>
              <a:gd name="T9" fmla="*/ 1103 h 4136"/>
              <a:gd name="T10" fmla="*/ 2480 w 3583"/>
              <a:gd name="T11" fmla="*/ 551 h 4136"/>
              <a:gd name="T12" fmla="*/ 2480 w 3583"/>
              <a:gd name="T13" fmla="*/ 1654 h 4136"/>
              <a:gd name="T14" fmla="*/ 3583 w 3583"/>
              <a:gd name="T15" fmla="*/ 1654 h 4136"/>
              <a:gd name="T16" fmla="*/ 3583 w 3583"/>
              <a:gd name="T17" fmla="*/ 1654 h 4136"/>
              <a:gd name="T18" fmla="*/ 2480 w 3583"/>
              <a:gd name="T19" fmla="*/ 551 h 4136"/>
              <a:gd name="T20" fmla="*/ 551 w 3583"/>
              <a:gd name="T21" fmla="*/ 551 h 4136"/>
              <a:gd name="T22" fmla="*/ 551 w 3583"/>
              <a:gd name="T23" fmla="*/ 4136 h 4136"/>
              <a:gd name="T24" fmla="*/ 3583 w 3583"/>
              <a:gd name="T25" fmla="*/ 4136 h 4136"/>
              <a:gd name="T26" fmla="*/ 3583 w 3583"/>
              <a:gd name="T27" fmla="*/ 1654 h 4136"/>
              <a:gd name="T28" fmla="*/ 965 w 3583"/>
              <a:gd name="T29" fmla="*/ 2757 h 4136"/>
              <a:gd name="T30" fmla="*/ 2894 w 3583"/>
              <a:gd name="T31" fmla="*/ 2757 h 4136"/>
              <a:gd name="T32" fmla="*/ 965 w 3583"/>
              <a:gd name="T33" fmla="*/ 2206 h 4136"/>
              <a:gd name="T34" fmla="*/ 2894 w 3583"/>
              <a:gd name="T35" fmla="*/ 2206 h 4136"/>
              <a:gd name="T36" fmla="*/ 965 w 3583"/>
              <a:gd name="T37" fmla="*/ 1654 h 4136"/>
              <a:gd name="T38" fmla="*/ 2068 w 3583"/>
              <a:gd name="T39" fmla="*/ 1654 h 4136"/>
              <a:gd name="T40" fmla="*/ 965 w 3583"/>
              <a:gd name="T41" fmla="*/ 1103 h 4136"/>
              <a:gd name="T42" fmla="*/ 2068 w 3583"/>
              <a:gd name="T43" fmla="*/ 1103 h 4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583" h="4136">
                <a:moveTo>
                  <a:pt x="551" y="3585"/>
                </a:moveTo>
                <a:lnTo>
                  <a:pt x="0" y="3585"/>
                </a:lnTo>
                <a:lnTo>
                  <a:pt x="0" y="0"/>
                </a:lnTo>
                <a:lnTo>
                  <a:pt x="3033" y="0"/>
                </a:lnTo>
                <a:lnTo>
                  <a:pt x="3033" y="1103"/>
                </a:lnTo>
                <a:moveTo>
                  <a:pt x="2480" y="551"/>
                </a:moveTo>
                <a:lnTo>
                  <a:pt x="2480" y="1654"/>
                </a:lnTo>
                <a:lnTo>
                  <a:pt x="3583" y="1654"/>
                </a:lnTo>
                <a:moveTo>
                  <a:pt x="3583" y="1654"/>
                </a:moveTo>
                <a:lnTo>
                  <a:pt x="2480" y="551"/>
                </a:lnTo>
                <a:lnTo>
                  <a:pt x="551" y="551"/>
                </a:lnTo>
                <a:lnTo>
                  <a:pt x="551" y="4136"/>
                </a:lnTo>
                <a:lnTo>
                  <a:pt x="3583" y="4136"/>
                </a:lnTo>
                <a:lnTo>
                  <a:pt x="3583" y="1654"/>
                </a:lnTo>
                <a:moveTo>
                  <a:pt x="965" y="2757"/>
                </a:moveTo>
                <a:lnTo>
                  <a:pt x="2894" y="2757"/>
                </a:lnTo>
                <a:moveTo>
                  <a:pt x="965" y="2206"/>
                </a:moveTo>
                <a:lnTo>
                  <a:pt x="2894" y="2206"/>
                </a:lnTo>
                <a:moveTo>
                  <a:pt x="965" y="1654"/>
                </a:moveTo>
                <a:lnTo>
                  <a:pt x="2068" y="1654"/>
                </a:lnTo>
                <a:moveTo>
                  <a:pt x="965" y="1103"/>
                </a:moveTo>
                <a:lnTo>
                  <a:pt x="2068" y="1103"/>
                </a:lnTo>
              </a:path>
            </a:pathLst>
          </a:custGeom>
          <a:noFill/>
          <a:ln w="12700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sp>
        <p:nvSpPr>
          <p:cNvPr id="224" name="people_4" title="Icon of a person">
            <a:extLst>
              <a:ext uri="{FF2B5EF4-FFF2-40B4-BE49-F238E27FC236}">
                <a16:creationId xmlns:a16="http://schemas.microsoft.com/office/drawing/2014/main" id="{EFE5B459-4633-41A2-809E-C1C8A4B1F14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764849" y="3005686"/>
            <a:ext cx="437788" cy="489440"/>
          </a:xfrm>
          <a:custGeom>
            <a:avLst/>
            <a:gdLst>
              <a:gd name="T0" fmla="*/ 48 w 246"/>
              <a:gd name="T1" fmla="*/ 76 h 275"/>
              <a:gd name="T2" fmla="*/ 124 w 246"/>
              <a:gd name="T3" fmla="*/ 0 h 275"/>
              <a:gd name="T4" fmla="*/ 201 w 246"/>
              <a:gd name="T5" fmla="*/ 76 h 275"/>
              <a:gd name="T6" fmla="*/ 124 w 246"/>
              <a:gd name="T7" fmla="*/ 152 h 275"/>
              <a:gd name="T8" fmla="*/ 48 w 246"/>
              <a:gd name="T9" fmla="*/ 76 h 275"/>
              <a:gd name="T10" fmla="*/ 246 w 246"/>
              <a:gd name="T11" fmla="*/ 275 h 275"/>
              <a:gd name="T12" fmla="*/ 123 w 246"/>
              <a:gd name="T13" fmla="*/ 152 h 275"/>
              <a:gd name="T14" fmla="*/ 0 w 246"/>
              <a:gd name="T15" fmla="*/ 275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6" h="275">
                <a:moveTo>
                  <a:pt x="48" y="76"/>
                </a:moveTo>
                <a:cubicBezTo>
                  <a:pt x="48" y="34"/>
                  <a:pt x="82" y="0"/>
                  <a:pt x="124" y="0"/>
                </a:cubicBezTo>
                <a:cubicBezTo>
                  <a:pt x="166" y="0"/>
                  <a:pt x="201" y="34"/>
                  <a:pt x="201" y="76"/>
                </a:cubicBezTo>
                <a:cubicBezTo>
                  <a:pt x="201" y="118"/>
                  <a:pt x="166" y="152"/>
                  <a:pt x="124" y="152"/>
                </a:cubicBezTo>
                <a:cubicBezTo>
                  <a:pt x="82" y="152"/>
                  <a:pt x="48" y="118"/>
                  <a:pt x="48" y="76"/>
                </a:cubicBezTo>
                <a:close/>
                <a:moveTo>
                  <a:pt x="246" y="275"/>
                </a:moveTo>
                <a:cubicBezTo>
                  <a:pt x="246" y="207"/>
                  <a:pt x="191" y="152"/>
                  <a:pt x="123" y="152"/>
                </a:cubicBezTo>
                <a:cubicBezTo>
                  <a:pt x="55" y="152"/>
                  <a:pt x="0" y="207"/>
                  <a:pt x="0" y="275"/>
                </a:cubicBezTo>
              </a:path>
            </a:pathLst>
          </a:custGeom>
          <a:noFill/>
          <a:ln w="12700" cap="sq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sp>
        <p:nvSpPr>
          <p:cNvPr id="225" name="Rectangle: Rounded Corners 224">
            <a:extLst>
              <a:ext uri="{FF2B5EF4-FFF2-40B4-BE49-F238E27FC236}">
                <a16:creationId xmlns:a16="http://schemas.microsoft.com/office/drawing/2014/main" id="{6587C1A0-F212-458E-8F68-844C3159AFA1}"/>
              </a:ext>
            </a:extLst>
          </p:cNvPr>
          <p:cNvSpPr/>
          <p:nvPr/>
        </p:nvSpPr>
        <p:spPr bwMode="auto">
          <a:xfrm>
            <a:off x="4494024" y="2848403"/>
            <a:ext cx="806668" cy="806668"/>
          </a:xfrm>
          <a:prstGeom prst="roundRect">
            <a:avLst>
              <a:gd name="adj" fmla="val 3125"/>
            </a:avLst>
          </a:prstGeom>
          <a:solidFill>
            <a:schemeClr val="bg1">
              <a:lumMod val="95000"/>
              <a:alpha val="15000"/>
            </a:schemeClr>
          </a:solidFill>
          <a:ln w="12700">
            <a:solidFill>
              <a:schemeClr val="tx1">
                <a:alpha val="6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175">
              <a:solidFill>
                <a:srgbClr val="505050"/>
              </a:solidFill>
              <a:latin typeface="Segoe UI"/>
              <a:cs typeface="Segoe UI" pitchFamily="34" charset="0"/>
            </a:endParaRPr>
          </a:p>
        </p:txBody>
      </p:sp>
      <p:sp>
        <p:nvSpPr>
          <p:cNvPr id="226" name="Title 1">
            <a:extLst>
              <a:ext uri="{FF2B5EF4-FFF2-40B4-BE49-F238E27FC236}">
                <a16:creationId xmlns:a16="http://schemas.microsoft.com/office/drawing/2014/main" id="{2030684E-E58E-4237-B43F-4BC7346D581F}"/>
              </a:ext>
            </a:extLst>
          </p:cNvPr>
          <p:cNvSpPr txBox="1">
            <a:spLocks/>
          </p:cNvSpPr>
          <p:nvPr/>
        </p:nvSpPr>
        <p:spPr>
          <a:xfrm>
            <a:off x="4494023" y="2591297"/>
            <a:ext cx="963127" cy="150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>
                <a:ln w="3175">
                  <a:noFill/>
                </a:ln>
                <a:gradFill>
                  <a:gsLst>
                    <a:gs pos="2655">
                      <a:schemeClr val="tx1"/>
                    </a:gs>
                    <a:gs pos="31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14192">
              <a:defRPr/>
            </a:pPr>
            <a:r>
              <a:rPr lang="zh-TW" altLang="en-US" sz="1400" spc="0" dirty="0"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應用程式 </a:t>
            </a:r>
            <a:r>
              <a:rPr lang="en-US" sz="1400" spc="0" dirty="0"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/ </a:t>
            </a:r>
            <a:br>
              <a:rPr lang="en-US" sz="1400" spc="0" dirty="0"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r>
              <a:rPr lang="zh-TW" altLang="en-US" sz="1400" spc="0" dirty="0"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工作定義</a:t>
            </a:r>
            <a:endParaRPr lang="en-US" sz="1400" spc="0" dirty="0">
              <a:gradFill>
                <a:gsLst>
                  <a:gs pos="2655">
                    <a:srgbClr val="505050"/>
                  </a:gs>
                  <a:gs pos="31000">
                    <a:srgbClr val="505050"/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227" name="Rectangle: Rounded Corners 226">
            <a:extLst>
              <a:ext uri="{FF2B5EF4-FFF2-40B4-BE49-F238E27FC236}">
                <a16:creationId xmlns:a16="http://schemas.microsoft.com/office/drawing/2014/main" id="{1D5514E6-7CDC-4098-9539-6A1846F143CA}"/>
              </a:ext>
            </a:extLst>
          </p:cNvPr>
          <p:cNvSpPr/>
          <p:nvPr/>
        </p:nvSpPr>
        <p:spPr bwMode="auto">
          <a:xfrm>
            <a:off x="3580409" y="2847073"/>
            <a:ext cx="806668" cy="806668"/>
          </a:xfrm>
          <a:prstGeom prst="roundRect">
            <a:avLst>
              <a:gd name="adj" fmla="val 3125"/>
            </a:avLst>
          </a:prstGeom>
          <a:solidFill>
            <a:schemeClr val="bg1">
              <a:lumMod val="95000"/>
              <a:alpha val="15000"/>
            </a:schemeClr>
          </a:solidFill>
          <a:ln w="12700">
            <a:solidFill>
              <a:schemeClr val="tx1">
                <a:alpha val="6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175">
              <a:solidFill>
                <a:srgbClr val="505050"/>
              </a:solidFill>
              <a:latin typeface="Segoe UI"/>
              <a:cs typeface="Segoe UI" pitchFamily="34" charset="0"/>
            </a:endParaRPr>
          </a:p>
        </p:txBody>
      </p:sp>
      <p:sp>
        <p:nvSpPr>
          <p:cNvPr id="228" name="Title 1">
            <a:extLst>
              <a:ext uri="{FF2B5EF4-FFF2-40B4-BE49-F238E27FC236}">
                <a16:creationId xmlns:a16="http://schemas.microsoft.com/office/drawing/2014/main" id="{F096C045-14FD-48A3-AFA2-51A26DA3C672}"/>
              </a:ext>
            </a:extLst>
          </p:cNvPr>
          <p:cNvSpPr txBox="1">
            <a:spLocks/>
          </p:cNvSpPr>
          <p:nvPr/>
        </p:nvSpPr>
        <p:spPr>
          <a:xfrm>
            <a:off x="3580408" y="2589968"/>
            <a:ext cx="963127" cy="150838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>
                <a:ln w="3175">
                  <a:noFill/>
                </a:ln>
                <a:gradFill>
                  <a:gsLst>
                    <a:gs pos="2655">
                      <a:schemeClr val="tx1"/>
                    </a:gs>
                    <a:gs pos="31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14192">
              <a:defRPr/>
            </a:pPr>
            <a:r>
              <a:rPr lang="zh-TW" altLang="en-US" sz="1400" spc="0" dirty="0"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使用者 </a:t>
            </a:r>
            <a:endParaRPr lang="en-US" sz="1400" spc="0" dirty="0">
              <a:gradFill>
                <a:gsLst>
                  <a:gs pos="2655">
                    <a:srgbClr val="505050"/>
                  </a:gs>
                  <a:gs pos="31000">
                    <a:srgbClr val="505050"/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cxnSp>
        <p:nvCxnSpPr>
          <p:cNvPr id="229" name="Straight Arrow Connector 228">
            <a:extLst>
              <a:ext uri="{FF2B5EF4-FFF2-40B4-BE49-F238E27FC236}">
                <a16:creationId xmlns:a16="http://schemas.microsoft.com/office/drawing/2014/main" id="{1BE75353-1DCD-448D-8859-0F18115B6D40}"/>
              </a:ext>
            </a:extLst>
          </p:cNvPr>
          <p:cNvCxnSpPr>
            <a:cxnSpLocks/>
            <a:stCxn id="220" idx="3"/>
          </p:cNvCxnSpPr>
          <p:nvPr/>
        </p:nvCxnSpPr>
        <p:spPr>
          <a:xfrm>
            <a:off x="6826490" y="3251737"/>
            <a:ext cx="738084" cy="0"/>
          </a:xfrm>
          <a:prstGeom prst="straightConnector1">
            <a:avLst/>
          </a:prstGeom>
          <a:ln w="12700">
            <a:solidFill>
              <a:srgbClr val="D2D2D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Arrow Connector 229">
            <a:extLst>
              <a:ext uri="{FF2B5EF4-FFF2-40B4-BE49-F238E27FC236}">
                <a16:creationId xmlns:a16="http://schemas.microsoft.com/office/drawing/2014/main" id="{4235033F-B467-42DB-BC28-D2A98E17597D}"/>
              </a:ext>
            </a:extLst>
          </p:cNvPr>
          <p:cNvCxnSpPr>
            <a:cxnSpLocks/>
          </p:cNvCxnSpPr>
          <p:nvPr/>
        </p:nvCxnSpPr>
        <p:spPr>
          <a:xfrm rot="5400000">
            <a:off x="8628328" y="4462905"/>
            <a:ext cx="738085" cy="0"/>
          </a:xfrm>
          <a:prstGeom prst="straightConnector1">
            <a:avLst/>
          </a:prstGeom>
          <a:ln w="12700">
            <a:solidFill>
              <a:srgbClr val="D2D2D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Rectangle: Rounded Corners 230">
            <a:extLst>
              <a:ext uri="{FF2B5EF4-FFF2-40B4-BE49-F238E27FC236}">
                <a16:creationId xmlns:a16="http://schemas.microsoft.com/office/drawing/2014/main" id="{D1B10E50-E0C5-4C3C-AEE3-7C0EAE8ECB23}"/>
              </a:ext>
            </a:extLst>
          </p:cNvPr>
          <p:cNvSpPr/>
          <p:nvPr/>
        </p:nvSpPr>
        <p:spPr bwMode="auto">
          <a:xfrm>
            <a:off x="3634551" y="4826933"/>
            <a:ext cx="8342473" cy="1341213"/>
          </a:xfrm>
          <a:prstGeom prst="roundRect">
            <a:avLst>
              <a:gd name="adj" fmla="val 3125"/>
            </a:avLst>
          </a:prstGeom>
          <a:solidFill>
            <a:schemeClr val="tx2">
              <a:alpha val="5000"/>
            </a:schemeClr>
          </a:solidFill>
          <a:ln w="12700">
            <a:solidFill>
              <a:schemeClr val="tx2">
                <a:alpha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1175">
              <a:solidFill>
                <a:srgbClr val="505050"/>
              </a:solidFill>
              <a:latin typeface="Segoe UI"/>
              <a:cs typeface="Segoe UI" pitchFamily="34" charset="0"/>
            </a:endParaRPr>
          </a:p>
        </p:txBody>
      </p:sp>
      <p:sp>
        <p:nvSpPr>
          <p:cNvPr id="232" name="Title 1">
            <a:extLst>
              <a:ext uri="{FF2B5EF4-FFF2-40B4-BE49-F238E27FC236}">
                <a16:creationId xmlns:a16="http://schemas.microsoft.com/office/drawing/2014/main" id="{757DADD2-E349-4327-B632-86C6E0378227}"/>
              </a:ext>
            </a:extLst>
          </p:cNvPr>
          <p:cNvSpPr txBox="1">
            <a:spLocks/>
          </p:cNvSpPr>
          <p:nvPr/>
        </p:nvSpPr>
        <p:spPr>
          <a:xfrm>
            <a:off x="3642495" y="4538641"/>
            <a:ext cx="1367417" cy="241757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>
                <a:ln w="3175">
                  <a:noFill/>
                </a:ln>
                <a:gradFill>
                  <a:gsLst>
                    <a:gs pos="2655">
                      <a:schemeClr val="tx1"/>
                    </a:gs>
                    <a:gs pos="31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14192">
              <a:defRPr/>
            </a:pPr>
            <a:r>
              <a:rPr lang="zh-TW" altLang="en-US" sz="1400" spc="0" dirty="0"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</a:rPr>
              <a:t>客戶的虛擬機器</a:t>
            </a:r>
            <a:endParaRPr lang="en-US" sz="1400" spc="0" dirty="0">
              <a:gradFill>
                <a:gsLst>
                  <a:gs pos="2655">
                    <a:srgbClr val="505050"/>
                  </a:gs>
                  <a:gs pos="31000">
                    <a:srgbClr val="505050"/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ECF5F410-1FE6-4605-AEA0-46093D7F90FB}"/>
              </a:ext>
            </a:extLst>
          </p:cNvPr>
          <p:cNvGrpSpPr/>
          <p:nvPr/>
        </p:nvGrpSpPr>
        <p:grpSpPr>
          <a:xfrm>
            <a:off x="3983743" y="5035365"/>
            <a:ext cx="1861924" cy="898785"/>
            <a:chOff x="2311791" y="4566703"/>
            <a:chExt cx="1899259" cy="916808"/>
          </a:xfrm>
        </p:grpSpPr>
        <p:pic>
          <p:nvPicPr>
            <p:cNvPr id="234" name="Picture 233">
              <a:extLst>
                <a:ext uri="{FF2B5EF4-FFF2-40B4-BE49-F238E27FC236}">
                  <a16:creationId xmlns:a16="http://schemas.microsoft.com/office/drawing/2014/main" id="{0E919941-46F9-42C7-9FA9-7A5FCC7DD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46816" y="4906830"/>
              <a:ext cx="490293" cy="480341"/>
            </a:xfrm>
            <a:prstGeom prst="rect">
              <a:avLst/>
            </a:prstGeom>
          </p:spPr>
        </p:pic>
        <p:sp>
          <p:nvSpPr>
            <p:cNvPr id="235" name="Rectangle: Rounded Corners 234">
              <a:extLst>
                <a:ext uri="{FF2B5EF4-FFF2-40B4-BE49-F238E27FC236}">
                  <a16:creationId xmlns:a16="http://schemas.microsoft.com/office/drawing/2014/main" id="{36C71355-F786-4FAB-B383-3EF8E4E4C976}"/>
                </a:ext>
              </a:extLst>
            </p:cNvPr>
            <p:cNvSpPr/>
            <p:nvPr/>
          </p:nvSpPr>
          <p:spPr bwMode="auto">
            <a:xfrm>
              <a:off x="2311791" y="4810489"/>
              <a:ext cx="1899259" cy="673022"/>
            </a:xfrm>
            <a:prstGeom prst="roundRect">
              <a:avLst>
                <a:gd name="adj" fmla="val 3125"/>
              </a:avLst>
            </a:prstGeom>
            <a:solidFill>
              <a:schemeClr val="tx2">
                <a:alpha val="5000"/>
              </a:schemeClr>
            </a:solidFill>
            <a:ln w="12700">
              <a:solidFill>
                <a:schemeClr val="tx2">
                  <a:alpha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175">
                <a:solidFill>
                  <a:srgbClr val="505050"/>
                </a:solidFill>
                <a:latin typeface="Segoe UI"/>
                <a:cs typeface="Segoe UI" pitchFamily="34" charset="0"/>
              </a:endParaRPr>
            </a:p>
          </p:txBody>
        </p:sp>
        <p:pic>
          <p:nvPicPr>
            <p:cNvPr id="236" name="Picture 235">
              <a:extLst>
                <a:ext uri="{FF2B5EF4-FFF2-40B4-BE49-F238E27FC236}">
                  <a16:creationId xmlns:a16="http://schemas.microsoft.com/office/drawing/2014/main" id="{D60A8E71-255C-4821-B368-B146093A26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21696" y="4906830"/>
              <a:ext cx="490293" cy="480341"/>
            </a:xfrm>
            <a:prstGeom prst="rect">
              <a:avLst/>
            </a:prstGeom>
          </p:spPr>
        </p:pic>
        <p:pic>
          <p:nvPicPr>
            <p:cNvPr id="237" name="Picture 236">
              <a:extLst>
                <a:ext uri="{FF2B5EF4-FFF2-40B4-BE49-F238E27FC236}">
                  <a16:creationId xmlns:a16="http://schemas.microsoft.com/office/drawing/2014/main" id="{071ADEB2-A202-4C4F-8A80-59BDD07ED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96576" y="4906830"/>
              <a:ext cx="490293" cy="480341"/>
            </a:xfrm>
            <a:prstGeom prst="rect">
              <a:avLst/>
            </a:prstGeom>
          </p:spPr>
        </p:pic>
        <p:sp>
          <p:nvSpPr>
            <p:cNvPr id="238" name="Title 1">
              <a:extLst>
                <a:ext uri="{FF2B5EF4-FFF2-40B4-BE49-F238E27FC236}">
                  <a16:creationId xmlns:a16="http://schemas.microsoft.com/office/drawing/2014/main" id="{F88BA9B9-5281-4039-A177-BCF91B4A2BA1}"/>
                </a:ext>
              </a:extLst>
            </p:cNvPr>
            <p:cNvSpPr txBox="1">
              <a:spLocks/>
            </p:cNvSpPr>
            <p:nvPr/>
          </p:nvSpPr>
          <p:spPr>
            <a:xfrm>
              <a:off x="2311791" y="4566703"/>
              <a:ext cx="982440" cy="173693"/>
            </a:xfrm>
            <a:prstGeom prst="rect">
              <a:avLst/>
            </a:prstGeom>
          </p:spPr>
          <p:txBody>
            <a:bodyPr vert="horz" wrap="square" lIns="0" tIns="0" rIns="0" bIns="0" rtlCol="0" anchor="b">
              <a:noAutofit/>
            </a:bodyPr>
            <a:lstStyle>
              <a:lvl1pPr algn="l" defTabSz="932742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5400" b="0" kern="1200" cap="none" spc="-102" baseline="0">
                  <a:ln w="3175">
                    <a:noFill/>
                  </a:ln>
                  <a:gradFill>
                    <a:gsLst>
                      <a:gs pos="2655">
                        <a:schemeClr val="tx1"/>
                      </a:gs>
                      <a:gs pos="31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defTabSz="914192">
                <a:defRPr/>
              </a:pPr>
              <a:r>
                <a:rPr lang="en-US" sz="980" spc="0">
                  <a:gradFill>
                    <a:gsLst>
                      <a:gs pos="2655">
                        <a:srgbClr val="505050"/>
                      </a:gs>
                      <a:gs pos="31000">
                        <a:srgbClr val="505050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Docker</a:t>
              </a:r>
            </a:p>
          </p:txBody>
        </p:sp>
      </p:grpSp>
      <p:grpSp>
        <p:nvGrpSpPr>
          <p:cNvPr id="239" name="Group 238">
            <a:extLst>
              <a:ext uri="{FF2B5EF4-FFF2-40B4-BE49-F238E27FC236}">
                <a16:creationId xmlns:a16="http://schemas.microsoft.com/office/drawing/2014/main" id="{05BBFF91-70FC-4DDD-8DCF-B586FB15BF77}"/>
              </a:ext>
            </a:extLst>
          </p:cNvPr>
          <p:cNvGrpSpPr/>
          <p:nvPr/>
        </p:nvGrpSpPr>
        <p:grpSpPr>
          <a:xfrm>
            <a:off x="5942613" y="5035365"/>
            <a:ext cx="1861924" cy="898785"/>
            <a:chOff x="2311791" y="4566703"/>
            <a:chExt cx="1899259" cy="916808"/>
          </a:xfrm>
        </p:grpSpPr>
        <p:pic>
          <p:nvPicPr>
            <p:cNvPr id="240" name="Picture 239">
              <a:extLst>
                <a:ext uri="{FF2B5EF4-FFF2-40B4-BE49-F238E27FC236}">
                  <a16:creationId xmlns:a16="http://schemas.microsoft.com/office/drawing/2014/main" id="{3557874D-95C4-4432-B935-F8C97CA92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46816" y="4906830"/>
              <a:ext cx="490293" cy="480341"/>
            </a:xfrm>
            <a:prstGeom prst="rect">
              <a:avLst/>
            </a:prstGeom>
          </p:spPr>
        </p:pic>
        <p:sp>
          <p:nvSpPr>
            <p:cNvPr id="241" name="Rectangle: Rounded Corners 240">
              <a:extLst>
                <a:ext uri="{FF2B5EF4-FFF2-40B4-BE49-F238E27FC236}">
                  <a16:creationId xmlns:a16="http://schemas.microsoft.com/office/drawing/2014/main" id="{FECF6567-2C16-4600-B323-0288046BDD3F}"/>
                </a:ext>
              </a:extLst>
            </p:cNvPr>
            <p:cNvSpPr/>
            <p:nvPr/>
          </p:nvSpPr>
          <p:spPr bwMode="auto">
            <a:xfrm>
              <a:off x="2311791" y="4810489"/>
              <a:ext cx="1899259" cy="673022"/>
            </a:xfrm>
            <a:prstGeom prst="roundRect">
              <a:avLst>
                <a:gd name="adj" fmla="val 3125"/>
              </a:avLst>
            </a:prstGeom>
            <a:solidFill>
              <a:schemeClr val="tx2">
                <a:alpha val="5000"/>
              </a:schemeClr>
            </a:solidFill>
            <a:ln w="12700">
              <a:solidFill>
                <a:schemeClr val="tx2">
                  <a:alpha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175">
                <a:solidFill>
                  <a:srgbClr val="505050"/>
                </a:solidFill>
                <a:latin typeface="Segoe UI"/>
                <a:cs typeface="Segoe UI" pitchFamily="34" charset="0"/>
              </a:endParaRPr>
            </a:p>
          </p:txBody>
        </p:sp>
        <p:pic>
          <p:nvPicPr>
            <p:cNvPr id="242" name="Picture 241">
              <a:extLst>
                <a:ext uri="{FF2B5EF4-FFF2-40B4-BE49-F238E27FC236}">
                  <a16:creationId xmlns:a16="http://schemas.microsoft.com/office/drawing/2014/main" id="{871CC5A3-178B-4017-9D95-66C71B170A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21696" y="4906830"/>
              <a:ext cx="490293" cy="480341"/>
            </a:xfrm>
            <a:prstGeom prst="rect">
              <a:avLst/>
            </a:prstGeom>
          </p:spPr>
        </p:pic>
        <p:pic>
          <p:nvPicPr>
            <p:cNvPr id="243" name="Picture 242">
              <a:extLst>
                <a:ext uri="{FF2B5EF4-FFF2-40B4-BE49-F238E27FC236}">
                  <a16:creationId xmlns:a16="http://schemas.microsoft.com/office/drawing/2014/main" id="{88A780B2-52B8-4357-9A3F-9C7A3FC3313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96576" y="4906830"/>
              <a:ext cx="490293" cy="480341"/>
            </a:xfrm>
            <a:prstGeom prst="rect">
              <a:avLst/>
            </a:prstGeom>
          </p:spPr>
        </p:pic>
        <p:sp>
          <p:nvSpPr>
            <p:cNvPr id="244" name="Title 1">
              <a:extLst>
                <a:ext uri="{FF2B5EF4-FFF2-40B4-BE49-F238E27FC236}">
                  <a16:creationId xmlns:a16="http://schemas.microsoft.com/office/drawing/2014/main" id="{BDA209D6-E633-44AD-8727-CE7E8F213AF2}"/>
                </a:ext>
              </a:extLst>
            </p:cNvPr>
            <p:cNvSpPr txBox="1">
              <a:spLocks/>
            </p:cNvSpPr>
            <p:nvPr/>
          </p:nvSpPr>
          <p:spPr>
            <a:xfrm>
              <a:off x="2311791" y="4566703"/>
              <a:ext cx="982440" cy="173693"/>
            </a:xfrm>
            <a:prstGeom prst="rect">
              <a:avLst/>
            </a:prstGeom>
          </p:spPr>
          <p:txBody>
            <a:bodyPr vert="horz" wrap="square" lIns="0" tIns="0" rIns="0" bIns="0" rtlCol="0" anchor="b">
              <a:noAutofit/>
            </a:bodyPr>
            <a:lstStyle>
              <a:lvl1pPr algn="l" defTabSz="932742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5400" b="0" kern="1200" cap="none" spc="-102" baseline="0">
                  <a:ln w="3175">
                    <a:noFill/>
                  </a:ln>
                  <a:gradFill>
                    <a:gsLst>
                      <a:gs pos="2655">
                        <a:schemeClr val="tx1"/>
                      </a:gs>
                      <a:gs pos="31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defTabSz="914192">
                <a:defRPr/>
              </a:pPr>
              <a:r>
                <a:rPr lang="en-US" sz="980" spc="0">
                  <a:gradFill>
                    <a:gsLst>
                      <a:gs pos="2655">
                        <a:srgbClr val="505050"/>
                      </a:gs>
                      <a:gs pos="31000">
                        <a:srgbClr val="505050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Docker</a:t>
              </a:r>
            </a:p>
          </p:txBody>
        </p:sp>
      </p:grp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658BF679-6C96-4F7C-88F9-D6C6B9F391E6}"/>
              </a:ext>
            </a:extLst>
          </p:cNvPr>
          <p:cNvGrpSpPr/>
          <p:nvPr/>
        </p:nvGrpSpPr>
        <p:grpSpPr>
          <a:xfrm>
            <a:off x="7901483" y="5035365"/>
            <a:ext cx="1861924" cy="898785"/>
            <a:chOff x="2311791" y="4566703"/>
            <a:chExt cx="1899259" cy="916808"/>
          </a:xfrm>
        </p:grpSpPr>
        <p:pic>
          <p:nvPicPr>
            <p:cNvPr id="246" name="Picture 245">
              <a:extLst>
                <a:ext uri="{FF2B5EF4-FFF2-40B4-BE49-F238E27FC236}">
                  <a16:creationId xmlns:a16="http://schemas.microsoft.com/office/drawing/2014/main" id="{D1FDFAA8-880A-4C90-96C8-B2F00A427A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46816" y="4906830"/>
              <a:ext cx="490293" cy="480341"/>
            </a:xfrm>
            <a:prstGeom prst="rect">
              <a:avLst/>
            </a:prstGeom>
          </p:spPr>
        </p:pic>
        <p:sp>
          <p:nvSpPr>
            <p:cNvPr id="247" name="Rectangle: Rounded Corners 246">
              <a:extLst>
                <a:ext uri="{FF2B5EF4-FFF2-40B4-BE49-F238E27FC236}">
                  <a16:creationId xmlns:a16="http://schemas.microsoft.com/office/drawing/2014/main" id="{91D0E375-3722-4722-AD0C-5A62C6F3702F}"/>
                </a:ext>
              </a:extLst>
            </p:cNvPr>
            <p:cNvSpPr/>
            <p:nvPr/>
          </p:nvSpPr>
          <p:spPr bwMode="auto">
            <a:xfrm>
              <a:off x="2311791" y="4810489"/>
              <a:ext cx="1899259" cy="673022"/>
            </a:xfrm>
            <a:prstGeom prst="roundRect">
              <a:avLst>
                <a:gd name="adj" fmla="val 3125"/>
              </a:avLst>
            </a:prstGeom>
            <a:solidFill>
              <a:schemeClr val="tx2">
                <a:alpha val="5000"/>
              </a:schemeClr>
            </a:solidFill>
            <a:ln w="12700">
              <a:solidFill>
                <a:schemeClr val="tx2">
                  <a:alpha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175">
                <a:solidFill>
                  <a:srgbClr val="505050"/>
                </a:solidFill>
                <a:latin typeface="Segoe UI"/>
                <a:cs typeface="Segoe UI" pitchFamily="34" charset="0"/>
              </a:endParaRPr>
            </a:p>
          </p:txBody>
        </p:sp>
        <p:pic>
          <p:nvPicPr>
            <p:cNvPr id="248" name="Picture 247">
              <a:extLst>
                <a:ext uri="{FF2B5EF4-FFF2-40B4-BE49-F238E27FC236}">
                  <a16:creationId xmlns:a16="http://schemas.microsoft.com/office/drawing/2014/main" id="{341B7B00-086A-4449-B960-9F283EDFC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21696" y="4906830"/>
              <a:ext cx="490293" cy="480341"/>
            </a:xfrm>
            <a:prstGeom prst="rect">
              <a:avLst/>
            </a:prstGeom>
          </p:spPr>
        </p:pic>
        <p:pic>
          <p:nvPicPr>
            <p:cNvPr id="249" name="Picture 248">
              <a:extLst>
                <a:ext uri="{FF2B5EF4-FFF2-40B4-BE49-F238E27FC236}">
                  <a16:creationId xmlns:a16="http://schemas.microsoft.com/office/drawing/2014/main" id="{BD3A7A9B-2089-4858-983C-0EE84B0462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96576" y="4906830"/>
              <a:ext cx="490293" cy="480341"/>
            </a:xfrm>
            <a:prstGeom prst="rect">
              <a:avLst/>
            </a:prstGeom>
          </p:spPr>
        </p:pic>
        <p:sp>
          <p:nvSpPr>
            <p:cNvPr id="250" name="Title 1">
              <a:extLst>
                <a:ext uri="{FF2B5EF4-FFF2-40B4-BE49-F238E27FC236}">
                  <a16:creationId xmlns:a16="http://schemas.microsoft.com/office/drawing/2014/main" id="{90D19C2C-FC42-4304-8765-45266AA3F1E5}"/>
                </a:ext>
              </a:extLst>
            </p:cNvPr>
            <p:cNvSpPr txBox="1">
              <a:spLocks/>
            </p:cNvSpPr>
            <p:nvPr/>
          </p:nvSpPr>
          <p:spPr>
            <a:xfrm>
              <a:off x="2311791" y="4566703"/>
              <a:ext cx="982440" cy="173693"/>
            </a:xfrm>
            <a:prstGeom prst="rect">
              <a:avLst/>
            </a:prstGeom>
          </p:spPr>
          <p:txBody>
            <a:bodyPr vert="horz" wrap="square" lIns="0" tIns="0" rIns="0" bIns="0" rtlCol="0" anchor="b">
              <a:noAutofit/>
            </a:bodyPr>
            <a:lstStyle>
              <a:lvl1pPr algn="l" defTabSz="932742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5400" b="0" kern="1200" cap="none" spc="-102" baseline="0">
                  <a:ln w="3175">
                    <a:noFill/>
                  </a:ln>
                  <a:gradFill>
                    <a:gsLst>
                      <a:gs pos="2655">
                        <a:schemeClr val="tx1"/>
                      </a:gs>
                      <a:gs pos="31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defTabSz="914192">
                <a:defRPr/>
              </a:pPr>
              <a:r>
                <a:rPr lang="en-US" sz="980" spc="0">
                  <a:gradFill>
                    <a:gsLst>
                      <a:gs pos="2655">
                        <a:srgbClr val="505050"/>
                      </a:gs>
                      <a:gs pos="31000">
                        <a:srgbClr val="505050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Docker</a:t>
              </a:r>
            </a:p>
          </p:txBody>
        </p:sp>
      </p:grp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C8AB7DE7-59E3-42DF-BBE6-CA6C3F379F49}"/>
              </a:ext>
            </a:extLst>
          </p:cNvPr>
          <p:cNvGrpSpPr/>
          <p:nvPr/>
        </p:nvGrpSpPr>
        <p:grpSpPr>
          <a:xfrm>
            <a:off x="9860352" y="5035365"/>
            <a:ext cx="1861924" cy="898785"/>
            <a:chOff x="2311791" y="4566703"/>
            <a:chExt cx="1899259" cy="916808"/>
          </a:xfrm>
        </p:grpSpPr>
        <p:pic>
          <p:nvPicPr>
            <p:cNvPr id="252" name="Picture 251">
              <a:extLst>
                <a:ext uri="{FF2B5EF4-FFF2-40B4-BE49-F238E27FC236}">
                  <a16:creationId xmlns:a16="http://schemas.microsoft.com/office/drawing/2014/main" id="{D6C9F285-5D7D-4300-8375-ADE352EB3D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46816" y="4906830"/>
              <a:ext cx="490293" cy="480341"/>
            </a:xfrm>
            <a:prstGeom prst="rect">
              <a:avLst/>
            </a:prstGeom>
          </p:spPr>
        </p:pic>
        <p:sp>
          <p:nvSpPr>
            <p:cNvPr id="253" name="Rectangle: Rounded Corners 252">
              <a:extLst>
                <a:ext uri="{FF2B5EF4-FFF2-40B4-BE49-F238E27FC236}">
                  <a16:creationId xmlns:a16="http://schemas.microsoft.com/office/drawing/2014/main" id="{656C7EE3-0650-4154-8A7B-2439BA5CDE62}"/>
                </a:ext>
              </a:extLst>
            </p:cNvPr>
            <p:cNvSpPr/>
            <p:nvPr/>
          </p:nvSpPr>
          <p:spPr bwMode="auto">
            <a:xfrm>
              <a:off x="2311791" y="4810489"/>
              <a:ext cx="1899259" cy="673022"/>
            </a:xfrm>
            <a:prstGeom prst="roundRect">
              <a:avLst>
                <a:gd name="adj" fmla="val 3125"/>
              </a:avLst>
            </a:prstGeom>
            <a:solidFill>
              <a:schemeClr val="tx2">
                <a:alpha val="5000"/>
              </a:schemeClr>
            </a:solidFill>
            <a:ln w="12700">
              <a:solidFill>
                <a:schemeClr val="tx2">
                  <a:alpha val="50000"/>
                </a:schemeClr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927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175">
                <a:solidFill>
                  <a:srgbClr val="505050"/>
                </a:solidFill>
                <a:latin typeface="Segoe UI"/>
                <a:cs typeface="Segoe UI" pitchFamily="34" charset="0"/>
              </a:endParaRPr>
            </a:p>
          </p:txBody>
        </p:sp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1EA7B3F8-2E34-4472-8339-59F5B8833B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21696" y="4906830"/>
              <a:ext cx="490293" cy="480341"/>
            </a:xfrm>
            <a:prstGeom prst="rect">
              <a:avLst/>
            </a:prstGeom>
          </p:spPr>
        </p:pic>
        <p:pic>
          <p:nvPicPr>
            <p:cNvPr id="255" name="Picture 254">
              <a:extLst>
                <a:ext uri="{FF2B5EF4-FFF2-40B4-BE49-F238E27FC236}">
                  <a16:creationId xmlns:a16="http://schemas.microsoft.com/office/drawing/2014/main" id="{40FC4898-FE61-477B-8CFE-AFE41AD50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96576" y="4906830"/>
              <a:ext cx="490293" cy="480341"/>
            </a:xfrm>
            <a:prstGeom prst="rect">
              <a:avLst/>
            </a:prstGeom>
          </p:spPr>
        </p:pic>
        <p:sp>
          <p:nvSpPr>
            <p:cNvPr id="256" name="Title 1">
              <a:extLst>
                <a:ext uri="{FF2B5EF4-FFF2-40B4-BE49-F238E27FC236}">
                  <a16:creationId xmlns:a16="http://schemas.microsoft.com/office/drawing/2014/main" id="{D0196D20-2A9F-4BE8-9B2C-AFBCC1965C61}"/>
                </a:ext>
              </a:extLst>
            </p:cNvPr>
            <p:cNvSpPr txBox="1">
              <a:spLocks/>
            </p:cNvSpPr>
            <p:nvPr/>
          </p:nvSpPr>
          <p:spPr>
            <a:xfrm>
              <a:off x="2311791" y="4566703"/>
              <a:ext cx="982440" cy="173693"/>
            </a:xfrm>
            <a:prstGeom prst="rect">
              <a:avLst/>
            </a:prstGeom>
          </p:spPr>
          <p:txBody>
            <a:bodyPr vert="horz" wrap="square" lIns="0" tIns="0" rIns="0" bIns="0" rtlCol="0" anchor="b">
              <a:noAutofit/>
            </a:bodyPr>
            <a:lstStyle>
              <a:lvl1pPr algn="l" defTabSz="932742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5400" b="0" kern="1200" cap="none" spc="-102" baseline="0">
                  <a:ln w="3175">
                    <a:noFill/>
                  </a:ln>
                  <a:gradFill>
                    <a:gsLst>
                      <a:gs pos="2655">
                        <a:schemeClr val="tx1"/>
                      </a:gs>
                      <a:gs pos="31000">
                        <a:schemeClr val="tx1"/>
                      </a:gs>
                    </a:gsLst>
                    <a:lin ang="5400000" scaled="0"/>
                  </a:gradFill>
                  <a:effectLst/>
                  <a:latin typeface="+mj-lt"/>
                  <a:ea typeface="+mn-ea"/>
                  <a:cs typeface="Segoe UI" pitchFamily="34" charset="0"/>
                </a:defRPr>
              </a:lvl1pPr>
            </a:lstStyle>
            <a:p>
              <a:pPr defTabSz="914192">
                <a:defRPr/>
              </a:pPr>
              <a:r>
                <a:rPr lang="en-US" sz="980" spc="0">
                  <a:gradFill>
                    <a:gsLst>
                      <a:gs pos="2655">
                        <a:srgbClr val="505050"/>
                      </a:gs>
                      <a:gs pos="31000">
                        <a:srgbClr val="505050"/>
                      </a:gs>
                    </a:gsLst>
                    <a:lin ang="5400000" scaled="0"/>
                  </a:gra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Docker</a:t>
              </a:r>
            </a:p>
          </p:txBody>
        </p:sp>
      </p:grpSp>
      <p:sp>
        <p:nvSpPr>
          <p:cNvPr id="258" name="Title 1">
            <a:extLst>
              <a:ext uri="{FF2B5EF4-FFF2-40B4-BE49-F238E27FC236}">
                <a16:creationId xmlns:a16="http://schemas.microsoft.com/office/drawing/2014/main" id="{4999AE1E-2E61-47A8-BB91-91E7A58315CF}"/>
              </a:ext>
            </a:extLst>
          </p:cNvPr>
          <p:cNvSpPr txBox="1">
            <a:spLocks/>
          </p:cNvSpPr>
          <p:nvPr/>
        </p:nvSpPr>
        <p:spPr>
          <a:xfrm>
            <a:off x="465552" y="2386475"/>
            <a:ext cx="2934133" cy="311106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2" baseline="0">
                <a:ln w="3175">
                  <a:noFill/>
                </a:ln>
                <a:gradFill>
                  <a:gsLst>
                    <a:gs pos="2655">
                      <a:schemeClr val="tx1"/>
                    </a:gs>
                    <a:gs pos="31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lvl="1" defTabSz="914192">
              <a:lnSpc>
                <a:spcPct val="120000"/>
              </a:lnSpc>
              <a:spcBef>
                <a:spcPct val="0"/>
              </a:spcBef>
              <a:spcAft>
                <a:spcPts val="588"/>
              </a:spcAft>
              <a:defRPr/>
            </a:pPr>
            <a:r>
              <a:rPr lang="zh-TW" altLang="en-US" sz="1371" dirty="0">
                <a:ln w="3175">
                  <a:noFill/>
                </a:ln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rPr>
              <a:t>全自動更新、上補丁</a:t>
            </a:r>
            <a:endParaRPr lang="en-US" sz="1371" dirty="0">
              <a:ln w="3175">
                <a:noFill/>
              </a:ln>
              <a:gradFill>
                <a:gsLst>
                  <a:gs pos="2655">
                    <a:srgbClr val="505050"/>
                  </a:gs>
                  <a:gs pos="31000">
                    <a:srgbClr val="505050"/>
                  </a:gs>
                </a:gsLst>
                <a:lin ang="5400000" scaled="0"/>
              </a:gradFill>
              <a:latin typeface="Segoe UI"/>
              <a:cs typeface="Segoe UI" pitchFamily="34" charset="0"/>
            </a:endParaRPr>
          </a:p>
          <a:p>
            <a:pPr marL="0" lvl="1" defTabSz="914192">
              <a:lnSpc>
                <a:spcPct val="120000"/>
              </a:lnSpc>
              <a:spcBef>
                <a:spcPct val="0"/>
              </a:spcBef>
              <a:spcAft>
                <a:spcPts val="588"/>
              </a:spcAft>
              <a:defRPr/>
            </a:pPr>
            <a:r>
              <a:rPr lang="zh-TW" altLang="en-US" sz="1371" dirty="0">
                <a:ln w="3175">
                  <a:noFill/>
                </a:ln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rPr>
              <a:t>高可靠性與可用性</a:t>
            </a:r>
            <a:endParaRPr lang="en-US" sz="1371" dirty="0">
              <a:ln w="3175">
                <a:noFill/>
              </a:ln>
              <a:gradFill>
                <a:gsLst>
                  <a:gs pos="2655">
                    <a:srgbClr val="505050"/>
                  </a:gs>
                  <a:gs pos="31000">
                    <a:srgbClr val="505050"/>
                  </a:gs>
                </a:gsLst>
                <a:lin ang="5400000" scaled="0"/>
              </a:gradFill>
              <a:latin typeface="Segoe UI"/>
              <a:cs typeface="Segoe UI" pitchFamily="34" charset="0"/>
            </a:endParaRPr>
          </a:p>
          <a:p>
            <a:pPr marL="0" lvl="1" defTabSz="914192">
              <a:lnSpc>
                <a:spcPct val="120000"/>
              </a:lnSpc>
              <a:spcBef>
                <a:spcPct val="0"/>
              </a:spcBef>
              <a:spcAft>
                <a:spcPts val="588"/>
              </a:spcAft>
              <a:defRPr/>
            </a:pPr>
            <a:r>
              <a:rPr lang="zh-TW" altLang="en-US" sz="1371" dirty="0">
                <a:ln w="3175">
                  <a:noFill/>
                </a:ln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rPr>
              <a:t>簡單安全的叢集規模調整</a:t>
            </a:r>
            <a:endParaRPr lang="en-US" sz="1371" dirty="0">
              <a:ln w="3175">
                <a:noFill/>
              </a:ln>
              <a:gradFill>
                <a:gsLst>
                  <a:gs pos="2655">
                    <a:srgbClr val="505050"/>
                  </a:gs>
                  <a:gs pos="31000">
                    <a:srgbClr val="505050"/>
                  </a:gs>
                </a:gsLst>
                <a:lin ang="5400000" scaled="0"/>
              </a:gradFill>
              <a:latin typeface="Segoe UI"/>
              <a:cs typeface="Segoe UI" pitchFamily="34" charset="0"/>
            </a:endParaRPr>
          </a:p>
          <a:p>
            <a:pPr marL="0" lvl="1" defTabSz="914192">
              <a:lnSpc>
                <a:spcPct val="120000"/>
              </a:lnSpc>
              <a:spcBef>
                <a:spcPct val="0"/>
              </a:spcBef>
              <a:spcAft>
                <a:spcPts val="588"/>
              </a:spcAft>
              <a:defRPr/>
            </a:pPr>
            <a:r>
              <a:rPr lang="zh-TW" altLang="en-US" sz="1371" dirty="0">
                <a:ln w="3175">
                  <a:noFill/>
                </a:ln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rPr>
              <a:t>自我修復</a:t>
            </a:r>
            <a:endParaRPr lang="en-US" sz="1371" dirty="0">
              <a:ln w="3175">
                <a:noFill/>
              </a:ln>
              <a:gradFill>
                <a:gsLst>
                  <a:gs pos="2655">
                    <a:srgbClr val="505050"/>
                  </a:gs>
                  <a:gs pos="31000">
                    <a:srgbClr val="505050"/>
                  </a:gs>
                </a:gsLst>
                <a:lin ang="5400000" scaled="0"/>
              </a:gradFill>
              <a:latin typeface="Segoe UI"/>
              <a:cs typeface="Segoe UI" pitchFamily="34" charset="0"/>
            </a:endParaRPr>
          </a:p>
          <a:p>
            <a:pPr marL="0" lvl="1" defTabSz="914192">
              <a:lnSpc>
                <a:spcPct val="120000"/>
              </a:lnSpc>
              <a:spcBef>
                <a:spcPct val="0"/>
              </a:spcBef>
              <a:spcAft>
                <a:spcPts val="588"/>
              </a:spcAft>
              <a:defRPr/>
            </a:pPr>
            <a:r>
              <a:rPr lang="en-US" sz="1371" dirty="0">
                <a:ln w="3175">
                  <a:noFill/>
                </a:ln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rPr>
              <a:t>API </a:t>
            </a:r>
            <a:r>
              <a:rPr lang="zh-TW" altLang="en-US" sz="1371" dirty="0">
                <a:ln w="3175">
                  <a:noFill/>
                </a:ln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rPr>
              <a:t>伺服器監控</a:t>
            </a:r>
            <a:endParaRPr lang="en-US" sz="1371" dirty="0">
              <a:ln w="3175">
                <a:noFill/>
              </a:ln>
              <a:gradFill>
                <a:gsLst>
                  <a:gs pos="2655">
                    <a:srgbClr val="505050"/>
                  </a:gs>
                  <a:gs pos="31000">
                    <a:srgbClr val="505050"/>
                  </a:gs>
                </a:gsLst>
                <a:lin ang="5400000" scaled="0"/>
              </a:gradFill>
              <a:latin typeface="Segoe UI"/>
              <a:cs typeface="Segoe UI" pitchFamily="34" charset="0"/>
            </a:endParaRPr>
          </a:p>
          <a:p>
            <a:pPr marL="0" lvl="1" defTabSz="914192">
              <a:lnSpc>
                <a:spcPct val="120000"/>
              </a:lnSpc>
              <a:spcBef>
                <a:spcPct val="0"/>
              </a:spcBef>
              <a:spcAft>
                <a:spcPts val="588"/>
              </a:spcAft>
              <a:defRPr/>
            </a:pPr>
            <a:r>
              <a:rPr lang="zh-TW" altLang="en-US" sz="1371" dirty="0">
                <a:ln w="3175">
                  <a:noFill/>
                </a:ln>
                <a:gradFill>
                  <a:gsLst>
                    <a:gs pos="2655">
                      <a:srgbClr val="505050"/>
                    </a:gs>
                    <a:gs pos="31000">
                      <a:srgbClr val="505050"/>
                    </a:gs>
                  </a:gsLst>
                  <a:lin ang="5400000" scaled="0"/>
                </a:gradFill>
                <a:latin typeface="Segoe UI"/>
                <a:cs typeface="Segoe UI" pitchFamily="34" charset="0"/>
              </a:rPr>
              <a:t>透過控制層，前端使用完全不受版本改變影響</a:t>
            </a:r>
            <a:endParaRPr lang="en-US" sz="1371" spc="0" dirty="0">
              <a:gradFill>
                <a:gsLst>
                  <a:gs pos="2655">
                    <a:srgbClr val="505050"/>
                  </a:gs>
                  <a:gs pos="31000">
                    <a:srgbClr val="505050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51EBFCBF-4B3E-4EE5-8C0F-093F32306581}"/>
              </a:ext>
            </a:extLst>
          </p:cNvPr>
          <p:cNvSpPr/>
          <p:nvPr/>
        </p:nvSpPr>
        <p:spPr bwMode="auto">
          <a:xfrm>
            <a:off x="7563774" y="1890140"/>
            <a:ext cx="3025033" cy="2191739"/>
          </a:xfrm>
          <a:prstGeom prst="roundRect">
            <a:avLst>
              <a:gd name="adj" fmla="val 3034"/>
            </a:avLst>
          </a:prstGeom>
          <a:solidFill>
            <a:srgbClr val="F2F6FC"/>
          </a:solidFill>
          <a:ln>
            <a:solidFill>
              <a:schemeClr val="tx2">
                <a:alpha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568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Azure </a:t>
            </a:r>
            <a:r>
              <a:rPr lang="zh-TW" altLang="en-US" sz="1568" dirty="0">
                <a:solidFill>
                  <a:schemeClr val="tx1"/>
                </a:solidFill>
                <a:latin typeface="Segoe UI"/>
                <a:ea typeface="Segoe UI" pitchFamily="34" charset="0"/>
                <a:cs typeface="Segoe UI" pitchFamily="34" charset="0"/>
              </a:rPr>
              <a:t>管理的控制層</a:t>
            </a:r>
            <a:endParaRPr lang="en-US" sz="1568" dirty="0">
              <a:solidFill>
                <a:schemeClr val="tx1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6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14="http://schemas.microsoft.com/office/drawing/2010/main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" grpId="0" animBg="1"/>
      <p:bldP spid="207" grpId="0" animBg="1"/>
      <p:bldP spid="208" grpId="0" animBg="1"/>
      <p:bldP spid="209" grpId="0" animBg="1"/>
      <p:bldP spid="210" grpId="0" animBg="1"/>
      <p:bldP spid="211" grpId="0" animBg="1"/>
      <p:bldP spid="212" grpId="0"/>
      <p:bldP spid="213" grpId="0"/>
      <p:bldP spid="214" grpId="0"/>
      <p:bldP spid="215" grpId="0"/>
      <p:bldP spid="216" grpId="0"/>
      <p:bldP spid="217" grpId="0"/>
      <p:bldP spid="218" grpId="0"/>
      <p:bldP spid="220" grpId="0" animBg="1"/>
      <p:bldP spid="221" grpId="0"/>
      <p:bldP spid="258" grpId="0"/>
      <p:bldP spid="5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16954AD-43B5-4B86-8AB8-290C6EC3E341}"/>
              </a:ext>
            </a:extLst>
          </p:cNvPr>
          <p:cNvSpPr/>
          <p:nvPr/>
        </p:nvSpPr>
        <p:spPr bwMode="auto">
          <a:xfrm>
            <a:off x="584982" y="1651399"/>
            <a:ext cx="11023624" cy="3844031"/>
          </a:xfrm>
          <a:prstGeom prst="rect">
            <a:avLst/>
          </a:prstGeom>
          <a:solidFill>
            <a:schemeClr val="bg1"/>
          </a:solidFill>
          <a:ln w="10795" cap="flat" cmpd="sng" algn="ctr">
            <a:noFill/>
            <a:prstDash val="solid"/>
          </a:ln>
          <a:effectLst>
            <a:outerShdw blurRad="254000" dist="50800" dir="2700000" sx="101000" sy="101000" algn="tl" rotWithShape="0">
              <a:prstClr val="black">
                <a:alpha val="28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293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5427471A-9442-4795-98D0-4C9FB2EC3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/>
        </p:blipFill>
        <p:spPr>
          <a:xfrm>
            <a:off x="964894" y="2291506"/>
            <a:ext cx="3761841" cy="37142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F2EFCE-F45F-4630-BAA3-1C53CDEE10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6044" y="3373517"/>
            <a:ext cx="740989" cy="1326412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ED65330A-5178-4DD8-B70D-9B6C2616511E}"/>
              </a:ext>
            </a:extLst>
          </p:cNvPr>
          <p:cNvSpPr/>
          <p:nvPr/>
        </p:nvSpPr>
        <p:spPr bwMode="auto">
          <a:xfrm>
            <a:off x="986080" y="2546212"/>
            <a:ext cx="2721964" cy="635088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284" rIns="0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lvl="1" algn="ctr" defTabSz="914016" fontAlgn="base">
              <a:lnSpc>
                <a:spcPct val="90000"/>
              </a:lnSpc>
              <a:spcBef>
                <a:spcPct val="0"/>
              </a:spcBef>
              <a:spcAft>
                <a:spcPts val="588"/>
              </a:spcAft>
              <a:buClr>
                <a:srgbClr val="FFFFFF"/>
              </a:buClr>
              <a:defRPr/>
            </a:pPr>
            <a:r>
              <a:rPr lang="en-US" sz="14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"/>
              </a:rPr>
              <a:t>WSSD (Windows Server </a:t>
            </a:r>
            <a:r>
              <a:rPr lang="zh-TW" altLang="en-US" sz="14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"/>
              </a:rPr>
              <a:t>軟體定義</a:t>
            </a:r>
            <a:r>
              <a:rPr lang="en-US" sz="14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"/>
              </a:rPr>
              <a:t>)</a:t>
            </a:r>
          </a:p>
          <a:p>
            <a:pPr marL="0" lvl="1" algn="ctr" defTabSz="914016" fontAlgn="base">
              <a:lnSpc>
                <a:spcPct val="90000"/>
              </a:lnSpc>
              <a:spcBef>
                <a:spcPct val="0"/>
              </a:spcBef>
              <a:spcAft>
                <a:spcPts val="588"/>
              </a:spcAft>
              <a:buClr>
                <a:srgbClr val="FFFFFF"/>
              </a:buClr>
              <a:defRPr/>
            </a:pPr>
            <a:r>
              <a:rPr lang="en-US" sz="14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"/>
              </a:rPr>
              <a:t>SQL/.NET/</a:t>
            </a:r>
            <a:r>
              <a:rPr lang="zh-TW" altLang="en-US" sz="14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"/>
              </a:rPr>
              <a:t>容器</a:t>
            </a:r>
            <a:endParaRPr lang="en-US" sz="1400" dirty="0">
              <a:gradFill>
                <a:gsLst>
                  <a:gs pos="2917">
                    <a:srgbClr val="353535"/>
                  </a:gs>
                  <a:gs pos="30000">
                    <a:srgbClr val="353535"/>
                  </a:gs>
                </a:gsLst>
                <a:lin ang="5400000" scaled="0"/>
              </a:gradFill>
              <a:latin typeface="Segoe UI"/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2D3A254-3814-4ADC-A405-A929D60EA3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/>
        </p:blipFill>
        <p:spPr>
          <a:xfrm>
            <a:off x="6980209" y="2291506"/>
            <a:ext cx="3761841" cy="3714223"/>
          </a:xfrm>
          <a:prstGeom prst="rect">
            <a:avLst/>
          </a:prstGeom>
        </p:spPr>
      </p:pic>
      <p:sp>
        <p:nvSpPr>
          <p:cNvPr id="35" name="Freeform 12">
            <a:extLst>
              <a:ext uri="{FF2B5EF4-FFF2-40B4-BE49-F238E27FC236}">
                <a16:creationId xmlns:a16="http://schemas.microsoft.com/office/drawing/2014/main" id="{4F6E04E0-58F5-48E3-9094-37EF180C68E7}"/>
              </a:ext>
            </a:extLst>
          </p:cNvPr>
          <p:cNvSpPr>
            <a:spLocks/>
          </p:cNvSpPr>
          <p:nvPr/>
        </p:nvSpPr>
        <p:spPr bwMode="auto">
          <a:xfrm>
            <a:off x="8051549" y="2852640"/>
            <a:ext cx="1392820" cy="664518"/>
          </a:xfrm>
          <a:custGeom>
            <a:avLst/>
            <a:gdLst>
              <a:gd name="T0" fmla="*/ 54 w 724"/>
              <a:gd name="T1" fmla="*/ 191 h 299"/>
              <a:gd name="T2" fmla="*/ 92 w 724"/>
              <a:gd name="T3" fmla="*/ 207 h 299"/>
              <a:gd name="T4" fmla="*/ 92 w 724"/>
              <a:gd name="T5" fmla="*/ 200 h 299"/>
              <a:gd name="T6" fmla="*/ 191 w 724"/>
              <a:gd name="T7" fmla="*/ 100 h 299"/>
              <a:gd name="T8" fmla="*/ 277 w 724"/>
              <a:gd name="T9" fmla="*/ 150 h 299"/>
              <a:gd name="T10" fmla="*/ 277 w 724"/>
              <a:gd name="T11" fmla="*/ 149 h 299"/>
              <a:gd name="T12" fmla="*/ 427 w 724"/>
              <a:gd name="T13" fmla="*/ 0 h 299"/>
              <a:gd name="T14" fmla="*/ 577 w 724"/>
              <a:gd name="T15" fmla="*/ 149 h 299"/>
              <a:gd name="T16" fmla="*/ 574 w 724"/>
              <a:gd name="T17" fmla="*/ 180 h 299"/>
              <a:gd name="T18" fmla="*/ 644 w 724"/>
              <a:gd name="T19" fmla="*/ 138 h 299"/>
              <a:gd name="T20" fmla="*/ 724 w 724"/>
              <a:gd name="T21" fmla="*/ 219 h 299"/>
              <a:gd name="T22" fmla="*/ 644 w 724"/>
              <a:gd name="T23" fmla="*/ 299 h 299"/>
              <a:gd name="T24" fmla="*/ 427 w 724"/>
              <a:gd name="T25" fmla="*/ 299 h 299"/>
              <a:gd name="T26" fmla="*/ 191 w 724"/>
              <a:gd name="T27" fmla="*/ 299 h 299"/>
              <a:gd name="T28" fmla="*/ 54 w 724"/>
              <a:gd name="T29" fmla="*/ 299 h 299"/>
              <a:gd name="T30" fmla="*/ 0 w 724"/>
              <a:gd name="T31" fmla="*/ 245 h 299"/>
              <a:gd name="T32" fmla="*/ 54 w 724"/>
              <a:gd name="T33" fmla="*/ 191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24" h="299">
                <a:moveTo>
                  <a:pt x="54" y="191"/>
                </a:moveTo>
                <a:cubicBezTo>
                  <a:pt x="69" y="191"/>
                  <a:pt x="83" y="197"/>
                  <a:pt x="92" y="207"/>
                </a:cubicBezTo>
                <a:cubicBezTo>
                  <a:pt x="92" y="205"/>
                  <a:pt x="92" y="202"/>
                  <a:pt x="92" y="200"/>
                </a:cubicBezTo>
                <a:cubicBezTo>
                  <a:pt x="92" y="145"/>
                  <a:pt x="137" y="100"/>
                  <a:pt x="191" y="100"/>
                </a:cubicBezTo>
                <a:cubicBezTo>
                  <a:pt x="228" y="100"/>
                  <a:pt x="260" y="120"/>
                  <a:pt x="277" y="150"/>
                </a:cubicBezTo>
                <a:cubicBezTo>
                  <a:pt x="277" y="150"/>
                  <a:pt x="277" y="150"/>
                  <a:pt x="277" y="149"/>
                </a:cubicBezTo>
                <a:cubicBezTo>
                  <a:pt x="277" y="67"/>
                  <a:pt x="344" y="0"/>
                  <a:pt x="427" y="0"/>
                </a:cubicBezTo>
                <a:cubicBezTo>
                  <a:pt x="510" y="0"/>
                  <a:pt x="577" y="67"/>
                  <a:pt x="577" y="149"/>
                </a:cubicBezTo>
                <a:cubicBezTo>
                  <a:pt x="577" y="160"/>
                  <a:pt x="576" y="170"/>
                  <a:pt x="574" y="180"/>
                </a:cubicBezTo>
                <a:cubicBezTo>
                  <a:pt x="587" y="155"/>
                  <a:pt x="614" y="138"/>
                  <a:pt x="644" y="138"/>
                </a:cubicBezTo>
                <a:cubicBezTo>
                  <a:pt x="688" y="138"/>
                  <a:pt x="724" y="174"/>
                  <a:pt x="724" y="219"/>
                </a:cubicBezTo>
                <a:cubicBezTo>
                  <a:pt x="724" y="263"/>
                  <a:pt x="688" y="299"/>
                  <a:pt x="644" y="299"/>
                </a:cubicBezTo>
                <a:cubicBezTo>
                  <a:pt x="599" y="299"/>
                  <a:pt x="488" y="299"/>
                  <a:pt x="427" y="299"/>
                </a:cubicBezTo>
                <a:cubicBezTo>
                  <a:pt x="366" y="299"/>
                  <a:pt x="243" y="299"/>
                  <a:pt x="191" y="299"/>
                </a:cubicBezTo>
                <a:cubicBezTo>
                  <a:pt x="156" y="299"/>
                  <a:pt x="81" y="299"/>
                  <a:pt x="54" y="299"/>
                </a:cubicBezTo>
                <a:cubicBezTo>
                  <a:pt x="24" y="299"/>
                  <a:pt x="0" y="275"/>
                  <a:pt x="0" y="245"/>
                </a:cubicBezTo>
                <a:cubicBezTo>
                  <a:pt x="0" y="215"/>
                  <a:pt x="24" y="191"/>
                  <a:pt x="54" y="19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pPr defTabSz="914192"/>
            <a:endParaRPr lang="en-US">
              <a:solidFill>
                <a:srgbClr val="1A1A1A"/>
              </a:solidFill>
              <a:latin typeface="Segoe UI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E127CDA8-A84C-48DC-B64C-54ABF8FAF8BF}"/>
              </a:ext>
            </a:extLst>
          </p:cNvPr>
          <p:cNvSpPr/>
          <p:nvPr/>
        </p:nvSpPr>
        <p:spPr bwMode="auto">
          <a:xfrm>
            <a:off x="8861129" y="2657129"/>
            <a:ext cx="1978709" cy="635088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284" rIns="0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lvl="1" algn="ctr" defTabSz="914016" fontAlgn="base">
              <a:lnSpc>
                <a:spcPct val="90000"/>
              </a:lnSpc>
              <a:spcBef>
                <a:spcPct val="0"/>
              </a:spcBef>
              <a:spcAft>
                <a:spcPts val="588"/>
              </a:spcAft>
              <a:buClr>
                <a:srgbClr val="FFFFFF"/>
              </a:buClr>
              <a:defRPr/>
            </a:pPr>
            <a:r>
              <a:rPr lang="en-US" sz="14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"/>
              </a:rPr>
              <a:t>Azure Stack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12E3718C-27B6-4B6F-A423-77474DA4FDB5}"/>
              </a:ext>
            </a:extLst>
          </p:cNvPr>
          <p:cNvSpPr/>
          <p:nvPr/>
        </p:nvSpPr>
        <p:spPr bwMode="auto">
          <a:xfrm>
            <a:off x="4689744" y="4941469"/>
            <a:ext cx="1978709" cy="518513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284" rIns="0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lvl="1" algn="ctr" defTabSz="914016" fontAlgn="base">
              <a:lnSpc>
                <a:spcPct val="90000"/>
              </a:lnSpc>
              <a:spcBef>
                <a:spcPct val="0"/>
              </a:spcBef>
              <a:spcAft>
                <a:spcPts val="588"/>
              </a:spcAft>
              <a:buClr>
                <a:srgbClr val="FFFFFF"/>
              </a:buClr>
              <a:defRPr/>
            </a:pPr>
            <a:r>
              <a:rPr lang="zh-TW" altLang="en-US" sz="20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"/>
              </a:rPr>
              <a:t>地端</a:t>
            </a:r>
            <a:endParaRPr lang="en-US" sz="2000" dirty="0">
              <a:gradFill>
                <a:gsLst>
                  <a:gs pos="2917">
                    <a:srgbClr val="353535"/>
                  </a:gs>
                  <a:gs pos="30000">
                    <a:srgbClr val="353535"/>
                  </a:gs>
                </a:gsLst>
                <a:lin ang="5400000" scaled="0"/>
              </a:gradFill>
              <a:latin typeface="Segoe UI"/>
            </a:endParaRPr>
          </a:p>
        </p:txBody>
      </p:sp>
      <p:pic>
        <p:nvPicPr>
          <p:cNvPr id="1026" name="Picture 2" descr="Image result for azure logo png">
            <a:extLst>
              <a:ext uri="{FF2B5EF4-FFF2-40B4-BE49-F238E27FC236}">
                <a16:creationId xmlns:a16="http://schemas.microsoft.com/office/drawing/2014/main" id="{B671EE29-F255-4431-AA39-DFABAA9C7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9174" y="771021"/>
            <a:ext cx="3633653" cy="836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BA64E788-9C4A-497E-8279-E5FB92E9B3A5}"/>
              </a:ext>
            </a:extLst>
          </p:cNvPr>
          <p:cNvSpPr/>
          <p:nvPr/>
        </p:nvSpPr>
        <p:spPr bwMode="auto">
          <a:xfrm>
            <a:off x="7759270" y="1906105"/>
            <a:ext cx="2509966" cy="69092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146284" rIns="91427" bIns="146284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lvl="1" algn="ctr" defTabSz="914016" fontAlgn="base">
              <a:lnSpc>
                <a:spcPct val="90000"/>
              </a:lnSpc>
              <a:spcBef>
                <a:spcPct val="0"/>
              </a:spcBef>
              <a:spcAft>
                <a:spcPts val="588"/>
              </a:spcAft>
              <a:buClr>
                <a:srgbClr val="FFFFFF"/>
              </a:buClr>
              <a:defRPr/>
            </a:pPr>
            <a:r>
              <a:rPr lang="zh-TW" altLang="en-US" sz="28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bold"/>
              </a:rPr>
              <a:t>混合雲</a:t>
            </a:r>
            <a:endParaRPr lang="en-US" sz="2800" dirty="0">
              <a:gradFill>
                <a:gsLst>
                  <a:gs pos="2917">
                    <a:srgbClr val="353535"/>
                  </a:gs>
                  <a:gs pos="30000">
                    <a:srgbClr val="353535"/>
                  </a:gs>
                </a:gsLst>
                <a:lin ang="5400000" scaled="0"/>
              </a:gradFill>
              <a:latin typeface="Segoe UI Semibold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E85EDA8-34DB-4E73-9B0F-C5B1AA82F4DE}"/>
              </a:ext>
            </a:extLst>
          </p:cNvPr>
          <p:cNvSpPr/>
          <p:nvPr/>
        </p:nvSpPr>
        <p:spPr bwMode="auto">
          <a:xfrm>
            <a:off x="986080" y="1906105"/>
            <a:ext cx="3252808" cy="69092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146284" rIns="91427" bIns="146284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lvl="1" algn="ctr" defTabSz="914016" fontAlgn="base">
              <a:lnSpc>
                <a:spcPct val="90000"/>
              </a:lnSpc>
              <a:spcBef>
                <a:spcPct val="0"/>
              </a:spcBef>
              <a:spcAft>
                <a:spcPts val="588"/>
              </a:spcAft>
              <a:buClr>
                <a:srgbClr val="FFFFFF"/>
              </a:buClr>
              <a:defRPr/>
            </a:pPr>
            <a:r>
              <a:rPr lang="zh-TW" altLang="en-US" sz="2800" dirty="0">
                <a:gradFill>
                  <a:gsLst>
                    <a:gs pos="291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Segoe UI Semibold"/>
              </a:rPr>
              <a:t>混合式資料中心</a:t>
            </a:r>
            <a:endParaRPr lang="en-US" sz="2800" dirty="0">
              <a:gradFill>
                <a:gsLst>
                  <a:gs pos="2917">
                    <a:srgbClr val="353535"/>
                  </a:gs>
                  <a:gs pos="30000">
                    <a:srgbClr val="353535"/>
                  </a:gs>
                </a:gsLst>
                <a:lin ang="5400000" scaled="0"/>
              </a:gradFill>
              <a:latin typeface="Segoe UI Semibold"/>
            </a:endParaRP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F766574-7C6D-41B2-9443-49F900941900}"/>
              </a:ext>
            </a:extLst>
          </p:cNvPr>
          <p:cNvCxnSpPr>
            <a:cxnSpLocks/>
            <a:stCxn id="92" idx="0"/>
            <a:endCxn id="1026" idx="1"/>
          </p:cNvCxnSpPr>
          <p:nvPr/>
        </p:nvCxnSpPr>
        <p:spPr>
          <a:xfrm rot="5400000" flipH="1" flipV="1">
            <a:off x="3087354" y="714285"/>
            <a:ext cx="716952" cy="1666689"/>
          </a:xfrm>
          <a:prstGeom prst="bentConnector2">
            <a:avLst/>
          </a:prstGeom>
          <a:ln w="15875">
            <a:solidFill>
              <a:schemeClr val="bg2">
                <a:lumMod val="90000"/>
              </a:schemeClr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1E49DDEA-DF69-4A4F-BF6E-279BE5316823}"/>
              </a:ext>
            </a:extLst>
          </p:cNvPr>
          <p:cNvCxnSpPr>
            <a:cxnSpLocks/>
            <a:stCxn id="1026" idx="3"/>
            <a:endCxn id="91" idx="0"/>
          </p:cNvCxnSpPr>
          <p:nvPr/>
        </p:nvCxnSpPr>
        <p:spPr>
          <a:xfrm>
            <a:off x="7912827" y="1189153"/>
            <a:ext cx="1101427" cy="716952"/>
          </a:xfrm>
          <a:prstGeom prst="bentConnector2">
            <a:avLst/>
          </a:prstGeom>
          <a:ln w="15875">
            <a:solidFill>
              <a:schemeClr val="bg2">
                <a:lumMod val="90000"/>
              </a:schemeClr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CA3A6E4-3ED9-4685-82F4-33B766346AA0}"/>
              </a:ext>
            </a:extLst>
          </p:cNvPr>
          <p:cNvCxnSpPr>
            <a:cxnSpLocks/>
            <a:stCxn id="91" idx="1"/>
            <a:endCxn id="92" idx="3"/>
          </p:cNvCxnSpPr>
          <p:nvPr/>
        </p:nvCxnSpPr>
        <p:spPr>
          <a:xfrm flipH="1">
            <a:off x="4238889" y="2251568"/>
            <a:ext cx="3520382" cy="0"/>
          </a:xfrm>
          <a:prstGeom prst="straightConnector1">
            <a:avLst/>
          </a:prstGeom>
          <a:ln w="15875">
            <a:solidFill>
              <a:schemeClr val="bg2">
                <a:lumMod val="90000"/>
              </a:schemeClr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74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14="http://schemas.microsoft.com/office/drawing/2010/main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A5C55-B7D5-4065-8F2E-E0E904840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dirty="0"/>
              <a:t>Web </a:t>
            </a:r>
            <a:r>
              <a:rPr lang="zh-TW" altLang="en-US" dirty="0"/>
              <a:t>容器應用程式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A99FFF-00CE-4AD8-9207-16E9A54653C9}"/>
              </a:ext>
            </a:extLst>
          </p:cNvPr>
          <p:cNvSpPr/>
          <p:nvPr/>
        </p:nvSpPr>
        <p:spPr>
          <a:xfrm>
            <a:off x="588263" y="1175543"/>
            <a:ext cx="1101852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容易部署與執行以容器為基礎的各種規模 </a:t>
            </a:r>
            <a:r>
              <a:rPr lang="en-US" altLang="zh-TW" sz="2000" dirty="0"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latin typeface="Segoe UI"/>
              </a:rPr>
              <a:t>Web </a:t>
            </a:r>
            <a:r>
              <a:rPr lang="zh-TW" altLang="en-US" sz="2000" dirty="0"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latin typeface="Segoe UI"/>
              </a:rPr>
              <a:t>應用程式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161616"/>
                  </a:gs>
                  <a:gs pos="100000">
                    <a:srgbClr val="161616"/>
                  </a:gs>
                </a:gsLst>
                <a:lin ang="5400000" scaled="1"/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384E8E-355F-4377-B845-EB18FCD24183}"/>
              </a:ext>
            </a:extLst>
          </p:cNvPr>
          <p:cNvSpPr/>
          <p:nvPr/>
        </p:nvSpPr>
        <p:spPr>
          <a:xfrm>
            <a:off x="392670" y="2081060"/>
            <a:ext cx="1538883" cy="2770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加速開發循環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161616"/>
                  </a:gs>
                  <a:gs pos="100000">
                    <a:srgbClr val="161616"/>
                  </a:gs>
                </a:gsLst>
                <a:lin ang="5400000" scaled="1"/>
              </a:gra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675B346-5A4C-4117-B38B-671255CB8849}"/>
              </a:ext>
            </a:extLst>
          </p:cNvPr>
          <p:cNvSpPr/>
          <p:nvPr/>
        </p:nvSpPr>
        <p:spPr>
          <a:xfrm>
            <a:off x="136190" y="3532351"/>
            <a:ext cx="1795363" cy="2770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完整授控的平台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161616"/>
                  </a:gs>
                  <a:gs pos="100000">
                    <a:srgbClr val="161616"/>
                  </a:gs>
                </a:gsLst>
                <a:lin ang="5400000" scaled="1"/>
              </a:gra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29B6723-79B7-4369-A1EA-2D0D68195D81}"/>
              </a:ext>
            </a:extLst>
          </p:cNvPr>
          <p:cNvSpPr/>
          <p:nvPr/>
        </p:nvSpPr>
        <p:spPr>
          <a:xfrm>
            <a:off x="649151" y="5048887"/>
            <a:ext cx="1282402" cy="277000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彈性與選擇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161616"/>
                  </a:gs>
                  <a:gs pos="100000">
                    <a:srgbClr val="161616"/>
                  </a:gs>
                </a:gsLst>
                <a:lin ang="5400000" scaled="1"/>
              </a:gra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526FF44-4421-4308-BE0B-28396BC22FE7}"/>
              </a:ext>
            </a:extLst>
          </p:cNvPr>
          <p:cNvCxnSpPr>
            <a:cxnSpLocks/>
          </p:cNvCxnSpPr>
          <p:nvPr/>
        </p:nvCxnSpPr>
        <p:spPr>
          <a:xfrm>
            <a:off x="2173184" y="2207934"/>
            <a:ext cx="9433599" cy="0"/>
          </a:xfrm>
          <a:prstGeom prst="line">
            <a:avLst/>
          </a:prstGeom>
          <a:ln w="25400" cap="rnd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C6EA0F5-6007-4568-AF1B-C82571CA1B2F}"/>
              </a:ext>
            </a:extLst>
          </p:cNvPr>
          <p:cNvCxnSpPr>
            <a:cxnSpLocks/>
          </p:cNvCxnSpPr>
          <p:nvPr/>
        </p:nvCxnSpPr>
        <p:spPr>
          <a:xfrm>
            <a:off x="2173184" y="3702188"/>
            <a:ext cx="9433599" cy="0"/>
          </a:xfrm>
          <a:prstGeom prst="line">
            <a:avLst/>
          </a:prstGeom>
          <a:ln w="25400" cap="rnd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C444DBC-D517-48CE-B839-1B6F9BFAD5B7}"/>
              </a:ext>
            </a:extLst>
          </p:cNvPr>
          <p:cNvCxnSpPr>
            <a:cxnSpLocks/>
          </p:cNvCxnSpPr>
          <p:nvPr/>
        </p:nvCxnSpPr>
        <p:spPr>
          <a:xfrm>
            <a:off x="2173184" y="5189409"/>
            <a:ext cx="9433599" cy="0"/>
          </a:xfrm>
          <a:prstGeom prst="line">
            <a:avLst/>
          </a:prstGeom>
          <a:ln w="25400" cap="rnd"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DCDD83FE-0A7D-463D-9CDB-5ADD98124EB1}"/>
              </a:ext>
            </a:extLst>
          </p:cNvPr>
          <p:cNvSpPr/>
          <p:nvPr/>
        </p:nvSpPr>
        <p:spPr>
          <a:xfrm>
            <a:off x="3216745" y="4176753"/>
            <a:ext cx="1077218" cy="3877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ctr">
              <a:lnSpc>
                <a:spcPct val="90000"/>
              </a:lnSpc>
              <a:defRPr/>
            </a:pPr>
            <a:r>
              <a:rPr lang="zh-TW" altLang="en-US" sz="1400" kern="0" dirty="0"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自動規模調整</a:t>
            </a:r>
            <a:br>
              <a:rPr lang="zh-TW" altLang="en-US" sz="1400" kern="0" dirty="0"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zh-TW" altLang="en-US" sz="1400" kern="0" dirty="0"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與負載平衡</a:t>
            </a: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79937E49-E724-45A9-ACEE-DC7D8E66DC9E}"/>
              </a:ext>
            </a:extLst>
          </p:cNvPr>
          <p:cNvGrpSpPr/>
          <p:nvPr/>
        </p:nvGrpSpPr>
        <p:grpSpPr>
          <a:xfrm>
            <a:off x="3434721" y="3381555"/>
            <a:ext cx="641266" cy="641266"/>
            <a:chOff x="3434721" y="3381555"/>
            <a:chExt cx="641266" cy="641266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5EADB065-A08C-4628-A714-8EB4930050B4}"/>
                </a:ext>
              </a:extLst>
            </p:cNvPr>
            <p:cNvSpPr/>
            <p:nvPr/>
          </p:nvSpPr>
          <p:spPr bwMode="auto">
            <a:xfrm>
              <a:off x="3434721" y="3381555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" name="MiniExpand_E93A" title="Icon of a rectangle on the lower-left inside a larger rectangle with an arrow pointed to the upper-right corner">
              <a:extLst>
                <a:ext uri="{FF2B5EF4-FFF2-40B4-BE49-F238E27FC236}">
                  <a16:creationId xmlns:a16="http://schemas.microsoft.com/office/drawing/2014/main" id="{C67D4A21-4FB6-46F6-A025-E195E71C9096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625616" y="3592369"/>
              <a:ext cx="259476" cy="219638"/>
            </a:xfrm>
            <a:custGeom>
              <a:avLst/>
              <a:gdLst>
                <a:gd name="T0" fmla="*/ 3493 w 4781"/>
                <a:gd name="T1" fmla="*/ 0 h 4047"/>
                <a:gd name="T2" fmla="*/ 4781 w 4781"/>
                <a:gd name="T3" fmla="*/ 0 h 4047"/>
                <a:gd name="T4" fmla="*/ 4781 w 4781"/>
                <a:gd name="T5" fmla="*/ 1288 h 4047"/>
                <a:gd name="T6" fmla="*/ 4781 w 4781"/>
                <a:gd name="T7" fmla="*/ 0 h 4047"/>
                <a:gd name="T8" fmla="*/ 2889 w 4781"/>
                <a:gd name="T9" fmla="*/ 1894 h 4047"/>
                <a:gd name="T10" fmla="*/ 3126 w 4781"/>
                <a:gd name="T11" fmla="*/ 0 h 4047"/>
                <a:gd name="T12" fmla="*/ 0 w 4781"/>
                <a:gd name="T13" fmla="*/ 0 h 4047"/>
                <a:gd name="T14" fmla="*/ 0 w 4781"/>
                <a:gd name="T15" fmla="*/ 4047 h 4047"/>
                <a:gd name="T16" fmla="*/ 4781 w 4781"/>
                <a:gd name="T17" fmla="*/ 4047 h 4047"/>
                <a:gd name="T18" fmla="*/ 4781 w 4781"/>
                <a:gd name="T19" fmla="*/ 1656 h 4047"/>
                <a:gd name="T20" fmla="*/ 2207 w 4781"/>
                <a:gd name="T21" fmla="*/ 4047 h 4047"/>
                <a:gd name="T22" fmla="*/ 2207 w 4781"/>
                <a:gd name="T23" fmla="*/ 2575 h 4047"/>
                <a:gd name="T24" fmla="*/ 0 w 4781"/>
                <a:gd name="T25" fmla="*/ 2575 h 40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81" h="4047">
                  <a:moveTo>
                    <a:pt x="3493" y="0"/>
                  </a:moveTo>
                  <a:lnTo>
                    <a:pt x="4781" y="0"/>
                  </a:lnTo>
                  <a:lnTo>
                    <a:pt x="4781" y="1288"/>
                  </a:lnTo>
                  <a:moveTo>
                    <a:pt x="4781" y="0"/>
                  </a:moveTo>
                  <a:lnTo>
                    <a:pt x="2889" y="1894"/>
                  </a:lnTo>
                  <a:moveTo>
                    <a:pt x="3126" y="0"/>
                  </a:moveTo>
                  <a:lnTo>
                    <a:pt x="0" y="0"/>
                  </a:lnTo>
                  <a:lnTo>
                    <a:pt x="0" y="4047"/>
                  </a:lnTo>
                  <a:lnTo>
                    <a:pt x="4781" y="4047"/>
                  </a:lnTo>
                  <a:lnTo>
                    <a:pt x="4781" y="1656"/>
                  </a:lnTo>
                  <a:moveTo>
                    <a:pt x="2207" y="4047"/>
                  </a:moveTo>
                  <a:lnTo>
                    <a:pt x="2207" y="2575"/>
                  </a:lnTo>
                  <a:lnTo>
                    <a:pt x="0" y="2575"/>
                  </a:ln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681A868A-E206-4583-8645-F38063F38464}"/>
              </a:ext>
            </a:extLst>
          </p:cNvPr>
          <p:cNvSpPr/>
          <p:nvPr/>
        </p:nvSpPr>
        <p:spPr>
          <a:xfrm>
            <a:off x="2433682" y="5661169"/>
            <a:ext cx="2643352" cy="3877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ctr">
              <a:lnSpc>
                <a:spcPct val="90000"/>
              </a:lnSpc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使用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CLI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、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PowerShell (Windows)</a:t>
            </a:r>
            <a:r>
              <a:rPr lang="zh-TW" altLang="en-US" sz="1400" kern="0" dirty="0"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n-US" altLang="zh-TW" sz="1400" kern="0" dirty="0"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zh-TW" altLang="en-US" sz="1400" kern="0" dirty="0"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、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入口網站或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ARM 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範本來部署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161616"/>
                  </a:gs>
                  <a:gs pos="100000">
                    <a:srgbClr val="161616"/>
                  </a:gs>
                </a:gsLst>
                <a:lin ang="5400000" scaled="1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4D3037F-4405-4825-BD59-17574B3E8932}"/>
              </a:ext>
            </a:extLst>
          </p:cNvPr>
          <p:cNvGrpSpPr/>
          <p:nvPr/>
        </p:nvGrpSpPr>
        <p:grpSpPr>
          <a:xfrm>
            <a:off x="3434721" y="4868776"/>
            <a:ext cx="641266" cy="641266"/>
            <a:chOff x="3434721" y="4868776"/>
            <a:chExt cx="641266" cy="641266"/>
          </a:xfrm>
        </p:grpSpPr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2DDB783B-4135-4FFD-88B8-2FE35DD08629}"/>
                </a:ext>
              </a:extLst>
            </p:cNvPr>
            <p:cNvSpPr/>
            <p:nvPr/>
          </p:nvSpPr>
          <p:spPr bwMode="auto">
            <a:xfrm>
              <a:off x="3434721" y="4868776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" name="globe_2" title="Icon of a sphere made of lines">
              <a:extLst>
                <a:ext uri="{FF2B5EF4-FFF2-40B4-BE49-F238E27FC236}">
                  <a16:creationId xmlns:a16="http://schemas.microsoft.com/office/drawing/2014/main" id="{F6D53BCE-F177-43A5-BF85-6A548D0C87A6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595094" y="5029149"/>
              <a:ext cx="320520" cy="320520"/>
            </a:xfrm>
            <a:custGeom>
              <a:avLst/>
              <a:gdLst>
                <a:gd name="T0" fmla="*/ 0 w 335"/>
                <a:gd name="T1" fmla="*/ 168 h 335"/>
                <a:gd name="T2" fmla="*/ 168 w 335"/>
                <a:gd name="T3" fmla="*/ 0 h 335"/>
                <a:gd name="T4" fmla="*/ 335 w 335"/>
                <a:gd name="T5" fmla="*/ 168 h 335"/>
                <a:gd name="T6" fmla="*/ 168 w 335"/>
                <a:gd name="T7" fmla="*/ 335 h 335"/>
                <a:gd name="T8" fmla="*/ 0 w 335"/>
                <a:gd name="T9" fmla="*/ 168 h 335"/>
                <a:gd name="T10" fmla="*/ 168 w 335"/>
                <a:gd name="T11" fmla="*/ 335 h 335"/>
                <a:gd name="T12" fmla="*/ 253 w 335"/>
                <a:gd name="T13" fmla="*/ 168 h 335"/>
                <a:gd name="T14" fmla="*/ 168 w 335"/>
                <a:gd name="T15" fmla="*/ 0 h 335"/>
                <a:gd name="T16" fmla="*/ 82 w 335"/>
                <a:gd name="T17" fmla="*/ 168 h 335"/>
                <a:gd name="T18" fmla="*/ 168 w 335"/>
                <a:gd name="T19" fmla="*/ 335 h 335"/>
                <a:gd name="T20" fmla="*/ 8 w 335"/>
                <a:gd name="T21" fmla="*/ 116 h 335"/>
                <a:gd name="T22" fmla="*/ 327 w 335"/>
                <a:gd name="T23" fmla="*/ 116 h 335"/>
                <a:gd name="T24" fmla="*/ 9 w 335"/>
                <a:gd name="T25" fmla="*/ 221 h 335"/>
                <a:gd name="T26" fmla="*/ 326 w 335"/>
                <a:gd name="T27" fmla="*/ 221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5" h="335">
                  <a:moveTo>
                    <a:pt x="0" y="168"/>
                  </a:moveTo>
                  <a:cubicBezTo>
                    <a:pt x="0" y="75"/>
                    <a:pt x="75" y="0"/>
                    <a:pt x="168" y="0"/>
                  </a:cubicBezTo>
                  <a:cubicBezTo>
                    <a:pt x="260" y="0"/>
                    <a:pt x="335" y="75"/>
                    <a:pt x="335" y="168"/>
                  </a:cubicBezTo>
                  <a:cubicBezTo>
                    <a:pt x="335" y="260"/>
                    <a:pt x="260" y="335"/>
                    <a:pt x="168" y="335"/>
                  </a:cubicBezTo>
                  <a:cubicBezTo>
                    <a:pt x="75" y="335"/>
                    <a:pt x="0" y="260"/>
                    <a:pt x="0" y="168"/>
                  </a:cubicBezTo>
                  <a:close/>
                  <a:moveTo>
                    <a:pt x="168" y="335"/>
                  </a:moveTo>
                  <a:cubicBezTo>
                    <a:pt x="215" y="335"/>
                    <a:pt x="253" y="260"/>
                    <a:pt x="253" y="168"/>
                  </a:cubicBezTo>
                  <a:cubicBezTo>
                    <a:pt x="253" y="75"/>
                    <a:pt x="215" y="0"/>
                    <a:pt x="168" y="0"/>
                  </a:cubicBezTo>
                  <a:cubicBezTo>
                    <a:pt x="120" y="0"/>
                    <a:pt x="82" y="75"/>
                    <a:pt x="82" y="168"/>
                  </a:cubicBezTo>
                  <a:cubicBezTo>
                    <a:pt x="82" y="260"/>
                    <a:pt x="120" y="335"/>
                    <a:pt x="168" y="335"/>
                  </a:cubicBezTo>
                  <a:close/>
                  <a:moveTo>
                    <a:pt x="8" y="116"/>
                  </a:moveTo>
                  <a:cubicBezTo>
                    <a:pt x="327" y="116"/>
                    <a:pt x="327" y="116"/>
                    <a:pt x="327" y="116"/>
                  </a:cubicBezTo>
                  <a:moveTo>
                    <a:pt x="9" y="221"/>
                  </a:moveTo>
                  <a:cubicBezTo>
                    <a:pt x="326" y="221"/>
                    <a:pt x="326" y="221"/>
                    <a:pt x="326" y="221"/>
                  </a:cubicBezTo>
                </a:path>
              </a:pathLst>
            </a:custGeom>
            <a:noFill/>
            <a:ln w="12700" cap="sq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F3DCE4C-F4C2-4907-B717-8FE6A62FD7FE}"/>
              </a:ext>
            </a:extLst>
          </p:cNvPr>
          <p:cNvSpPr/>
          <p:nvPr/>
        </p:nvSpPr>
        <p:spPr>
          <a:xfrm>
            <a:off x="2758286" y="2680462"/>
            <a:ext cx="1994136" cy="3877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ctr">
              <a:lnSpc>
                <a:spcPct val="90000"/>
              </a:lnSpc>
              <a:defRPr/>
            </a:pPr>
            <a:r>
              <a:rPr lang="zh-TW" altLang="en-US" sz="1400" kern="0" dirty="0"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緊密整合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Docker Hub 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與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Azure Container Registry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312EE62-5B18-482C-BC55-BED36F902936}"/>
              </a:ext>
            </a:extLst>
          </p:cNvPr>
          <p:cNvGrpSpPr/>
          <p:nvPr/>
        </p:nvGrpSpPr>
        <p:grpSpPr>
          <a:xfrm>
            <a:off x="3060649" y="1887301"/>
            <a:ext cx="641266" cy="641266"/>
            <a:chOff x="3060649" y="1887301"/>
            <a:chExt cx="641266" cy="641266"/>
          </a:xfrm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FCDB75DB-BDD5-4151-AAAF-A4C0AD0F8BB5}"/>
                </a:ext>
              </a:extLst>
            </p:cNvPr>
            <p:cNvSpPr/>
            <p:nvPr/>
          </p:nvSpPr>
          <p:spPr bwMode="auto">
            <a:xfrm>
              <a:off x="3060649" y="1887301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28E4BFDB-E674-43F4-B1A8-BF0FA6A12E98}"/>
                </a:ext>
              </a:extLst>
            </p:cNvPr>
            <p:cNvGrpSpPr/>
            <p:nvPr/>
          </p:nvGrpSpPr>
          <p:grpSpPr>
            <a:xfrm>
              <a:off x="3216139" y="2102002"/>
              <a:ext cx="330286" cy="234486"/>
              <a:chOff x="3234056" y="2102002"/>
              <a:chExt cx="330286" cy="234486"/>
            </a:xfrm>
          </p:grpSpPr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D4CC7B80-6AE1-469B-BE35-2F638E313773}"/>
                  </a:ext>
                </a:extLst>
              </p:cNvPr>
              <p:cNvSpPr/>
              <p:nvPr/>
            </p:nvSpPr>
            <p:spPr>
              <a:xfrm>
                <a:off x="3234056" y="2162417"/>
                <a:ext cx="330286" cy="174071"/>
              </a:xfrm>
              <a:custGeom>
                <a:avLst/>
                <a:gdLst>
                  <a:gd name="connsiteX0" fmla="*/ 2820763 w 4229100"/>
                  <a:gd name="connsiteY0" fmla="*/ 836342 h 2228850"/>
                  <a:gd name="connsiteX1" fmla="*/ 3254532 w 4229100"/>
                  <a:gd name="connsiteY1" fmla="*/ 744902 h 2228850"/>
                  <a:gd name="connsiteX2" fmla="*/ 3271010 w 4229100"/>
                  <a:gd name="connsiteY2" fmla="*/ 687752 h 2228850"/>
                  <a:gd name="connsiteX3" fmla="*/ 3320064 w 4229100"/>
                  <a:gd name="connsiteY3" fmla="*/ 25288 h 2228850"/>
                  <a:gd name="connsiteX4" fmla="*/ 3376071 w 4229100"/>
                  <a:gd name="connsiteY4" fmla="*/ 19478 h 2228850"/>
                  <a:gd name="connsiteX5" fmla="*/ 3668488 w 4229100"/>
                  <a:gd name="connsiteY5" fmla="*/ 438578 h 2228850"/>
                  <a:gd name="connsiteX6" fmla="*/ 3711637 w 4229100"/>
                  <a:gd name="connsiteY6" fmla="*/ 453341 h 2228850"/>
                  <a:gd name="connsiteX7" fmla="*/ 4037010 w 4229100"/>
                  <a:gd name="connsiteY7" fmla="*/ 455818 h 2228850"/>
                  <a:gd name="connsiteX8" fmla="*/ 4207317 w 4229100"/>
                  <a:gd name="connsiteY8" fmla="*/ 527446 h 2228850"/>
                  <a:gd name="connsiteX9" fmla="*/ 4218271 w 4229100"/>
                  <a:gd name="connsiteY9" fmla="*/ 570689 h 2228850"/>
                  <a:gd name="connsiteX10" fmla="*/ 3780121 w 4229100"/>
                  <a:gd name="connsiteY10" fmla="*/ 882728 h 2228850"/>
                  <a:gd name="connsiteX11" fmla="*/ 3624006 w 4229100"/>
                  <a:gd name="connsiteY11" fmla="*/ 893301 h 2228850"/>
                  <a:gd name="connsiteX12" fmla="*/ 3552474 w 4229100"/>
                  <a:gd name="connsiteY12" fmla="*/ 940926 h 2228850"/>
                  <a:gd name="connsiteX13" fmla="*/ 3123372 w 4229100"/>
                  <a:gd name="connsiteY13" fmla="*/ 1581292 h 2228850"/>
                  <a:gd name="connsiteX14" fmla="*/ 1987326 w 4229100"/>
                  <a:gd name="connsiteY14" fmla="*/ 2167270 h 2228850"/>
                  <a:gd name="connsiteX15" fmla="*/ 1140363 w 4229100"/>
                  <a:gd name="connsiteY15" fmla="*/ 2205370 h 2228850"/>
                  <a:gd name="connsiteX16" fmla="*/ 208341 w 4229100"/>
                  <a:gd name="connsiteY16" fmla="*/ 1677685 h 2228850"/>
                  <a:gd name="connsiteX17" fmla="*/ 16698 w 4229100"/>
                  <a:gd name="connsiteY17" fmla="*/ 859011 h 2228850"/>
                  <a:gd name="connsiteX18" fmla="*/ 39749 w 4229100"/>
                  <a:gd name="connsiteY18" fmla="*/ 836342 h 2228850"/>
                  <a:gd name="connsiteX19" fmla="*/ 2820763 w 4229100"/>
                  <a:gd name="connsiteY19" fmla="*/ 836342 h 2228850"/>
                  <a:gd name="connsiteX20" fmla="*/ 1071592 w 4229100"/>
                  <a:gd name="connsiteY20" fmla="*/ 1429654 h 2228850"/>
                  <a:gd name="connsiteX21" fmla="*/ 842992 w 4229100"/>
                  <a:gd name="connsiteY21" fmla="*/ 1209055 h 2228850"/>
                  <a:gd name="connsiteX22" fmla="*/ 617059 w 4229100"/>
                  <a:gd name="connsiteY22" fmla="*/ 1433178 h 2228850"/>
                  <a:gd name="connsiteX23" fmla="*/ 844040 w 4229100"/>
                  <a:gd name="connsiteY23" fmla="*/ 1650444 h 2228850"/>
                  <a:gd name="connsiteX24" fmla="*/ 1071592 w 4229100"/>
                  <a:gd name="connsiteY24" fmla="*/ 1429654 h 2228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29100" h="2228850">
                    <a:moveTo>
                      <a:pt x="2820763" y="836342"/>
                    </a:moveTo>
                    <a:cubicBezTo>
                      <a:pt x="2971639" y="836342"/>
                      <a:pt x="3116800" y="809100"/>
                      <a:pt x="3254532" y="744902"/>
                    </a:cubicBezTo>
                    <a:cubicBezTo>
                      <a:pt x="3286631" y="729947"/>
                      <a:pt x="3291870" y="718613"/>
                      <a:pt x="3271010" y="687752"/>
                    </a:cubicBezTo>
                    <a:cubicBezTo>
                      <a:pt x="3154233" y="512396"/>
                      <a:pt x="3163187" y="181974"/>
                      <a:pt x="3320064" y="25288"/>
                    </a:cubicBezTo>
                    <a:cubicBezTo>
                      <a:pt x="3340828" y="4523"/>
                      <a:pt x="3351210" y="237"/>
                      <a:pt x="3376071" y="19478"/>
                    </a:cubicBezTo>
                    <a:cubicBezTo>
                      <a:pt x="3517612" y="128920"/>
                      <a:pt x="3632103" y="256555"/>
                      <a:pt x="3668488" y="438578"/>
                    </a:cubicBezTo>
                    <a:cubicBezTo>
                      <a:pt x="3675156" y="471820"/>
                      <a:pt x="3696206" y="456770"/>
                      <a:pt x="3711637" y="453341"/>
                    </a:cubicBezTo>
                    <a:cubicBezTo>
                      <a:pt x="3818869" y="429348"/>
                      <a:pt x="3930159" y="430196"/>
                      <a:pt x="4037010" y="455818"/>
                    </a:cubicBezTo>
                    <a:cubicBezTo>
                      <a:pt x="4097780" y="470296"/>
                      <a:pt x="4152739" y="498014"/>
                      <a:pt x="4207317" y="527446"/>
                    </a:cubicBezTo>
                    <a:cubicBezTo>
                      <a:pt x="4230654" y="540019"/>
                      <a:pt x="4228082" y="550115"/>
                      <a:pt x="4218271" y="570689"/>
                    </a:cubicBezTo>
                    <a:cubicBezTo>
                      <a:pt x="4130165" y="756617"/>
                      <a:pt x="3976241" y="848915"/>
                      <a:pt x="3780121" y="882728"/>
                    </a:cubicBezTo>
                    <a:cubicBezTo>
                      <a:pt x="3728400" y="891682"/>
                      <a:pt x="3675346" y="899016"/>
                      <a:pt x="3624006" y="893301"/>
                    </a:cubicBezTo>
                    <a:cubicBezTo>
                      <a:pt x="3581049" y="888539"/>
                      <a:pt x="3566856" y="907398"/>
                      <a:pt x="3552474" y="940926"/>
                    </a:cubicBezTo>
                    <a:cubicBezTo>
                      <a:pt x="3451204" y="1179585"/>
                      <a:pt x="3305605" y="1396878"/>
                      <a:pt x="3123372" y="1581292"/>
                    </a:cubicBezTo>
                    <a:cubicBezTo>
                      <a:pt x="2807523" y="1898284"/>
                      <a:pt x="2422523" y="2082593"/>
                      <a:pt x="1987326" y="2167270"/>
                    </a:cubicBezTo>
                    <a:cubicBezTo>
                      <a:pt x="1707291" y="2221943"/>
                      <a:pt x="1424493" y="2243470"/>
                      <a:pt x="1140363" y="2205370"/>
                    </a:cubicBezTo>
                    <a:cubicBezTo>
                      <a:pt x="759648" y="2154411"/>
                      <a:pt x="436560" y="1997344"/>
                      <a:pt x="208341" y="1677685"/>
                    </a:cubicBezTo>
                    <a:cubicBezTo>
                      <a:pt x="32891" y="1431940"/>
                      <a:pt x="-16163" y="1154572"/>
                      <a:pt x="16698" y="859011"/>
                    </a:cubicBezTo>
                    <a:cubicBezTo>
                      <a:pt x="18413" y="843771"/>
                      <a:pt x="23271" y="835484"/>
                      <a:pt x="39749" y="836342"/>
                    </a:cubicBezTo>
                    <a:cubicBezTo>
                      <a:pt x="52703" y="836437"/>
                      <a:pt x="2373088" y="836532"/>
                      <a:pt x="2820763" y="836342"/>
                    </a:cubicBezTo>
                    <a:close/>
                    <a:moveTo>
                      <a:pt x="1071592" y="1429654"/>
                    </a:moveTo>
                    <a:cubicBezTo>
                      <a:pt x="1071592" y="1309067"/>
                      <a:pt x="965865" y="1206959"/>
                      <a:pt x="842992" y="1209055"/>
                    </a:cubicBezTo>
                    <a:cubicBezTo>
                      <a:pt x="719167" y="1211246"/>
                      <a:pt x="614868" y="1314402"/>
                      <a:pt x="617059" y="1433178"/>
                    </a:cubicBezTo>
                    <a:cubicBezTo>
                      <a:pt x="619250" y="1551955"/>
                      <a:pt x="722501" y="1650444"/>
                      <a:pt x="844040" y="1650444"/>
                    </a:cubicBezTo>
                    <a:cubicBezTo>
                      <a:pt x="969865" y="1650444"/>
                      <a:pt x="1071687" y="1551383"/>
                      <a:pt x="1071592" y="1429654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84652721-1329-4A9C-84E5-EADDB1A82B40}"/>
                  </a:ext>
                </a:extLst>
              </p:cNvPr>
              <p:cNvSpPr/>
              <p:nvPr/>
            </p:nvSpPr>
            <p:spPr>
              <a:xfrm>
                <a:off x="3252410" y="2184745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5 w 438150"/>
                  <a:gd name="connsiteY1" fmla="*/ 7144 h 438150"/>
                  <a:gd name="connsiteX2" fmla="*/ 439865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5" y="7144"/>
                    </a:lnTo>
                    <a:lnTo>
                      <a:pt x="439865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D1B0BA99-363C-4B05-85F9-D0F692FC9EBE}"/>
                  </a:ext>
                </a:extLst>
              </p:cNvPr>
              <p:cNvSpPr/>
              <p:nvPr/>
            </p:nvSpPr>
            <p:spPr>
              <a:xfrm>
                <a:off x="3293591" y="2184745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5 w 438150"/>
                  <a:gd name="connsiteY1" fmla="*/ 7144 h 438150"/>
                  <a:gd name="connsiteX2" fmla="*/ 439865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5" y="7144"/>
                    </a:lnTo>
                    <a:lnTo>
                      <a:pt x="439865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52E3A123-40C5-40AE-9AE5-C6E846B220C7}"/>
                  </a:ext>
                </a:extLst>
              </p:cNvPr>
              <p:cNvSpPr/>
              <p:nvPr/>
            </p:nvSpPr>
            <p:spPr>
              <a:xfrm>
                <a:off x="3334773" y="2184745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29384166-CE3D-47DD-B5AF-438A61E91623}"/>
                  </a:ext>
                </a:extLst>
              </p:cNvPr>
              <p:cNvSpPr/>
              <p:nvPr/>
            </p:nvSpPr>
            <p:spPr>
              <a:xfrm>
                <a:off x="3375962" y="2184745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220FAC59-ECF8-4C26-9D01-2696E5BEC4F1}"/>
                  </a:ext>
                </a:extLst>
              </p:cNvPr>
              <p:cNvSpPr/>
              <p:nvPr/>
            </p:nvSpPr>
            <p:spPr>
              <a:xfrm>
                <a:off x="3417144" y="2184745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C34E530F-6AAF-4BC7-8C33-136B5B67F960}"/>
                  </a:ext>
                </a:extLst>
              </p:cNvPr>
              <p:cNvSpPr/>
              <p:nvPr/>
            </p:nvSpPr>
            <p:spPr>
              <a:xfrm>
                <a:off x="3293591" y="2143147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5 w 438150"/>
                  <a:gd name="connsiteY1" fmla="*/ 7144 h 438150"/>
                  <a:gd name="connsiteX2" fmla="*/ 439865 w 438150"/>
                  <a:gd name="connsiteY2" fmla="*/ 439864 h 438150"/>
                  <a:gd name="connsiteX3" fmla="*/ 7144 w 438150"/>
                  <a:gd name="connsiteY3" fmla="*/ 439864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5" y="7144"/>
                    </a:lnTo>
                    <a:lnTo>
                      <a:pt x="439865" y="439864"/>
                    </a:lnTo>
                    <a:lnTo>
                      <a:pt x="7144" y="439864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2BB364E-8B92-44C4-8B3E-B34ADF81A6C5}"/>
                  </a:ext>
                </a:extLst>
              </p:cNvPr>
              <p:cNvSpPr/>
              <p:nvPr/>
            </p:nvSpPr>
            <p:spPr>
              <a:xfrm>
                <a:off x="3334773" y="2143147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4 h 438150"/>
                  <a:gd name="connsiteX3" fmla="*/ 7144 w 438150"/>
                  <a:gd name="connsiteY3" fmla="*/ 439864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4"/>
                    </a:lnTo>
                    <a:lnTo>
                      <a:pt x="7144" y="439864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970C6E19-9E05-4C1B-A662-6BB3DAB992DF}"/>
                  </a:ext>
                </a:extLst>
              </p:cNvPr>
              <p:cNvSpPr/>
              <p:nvPr/>
            </p:nvSpPr>
            <p:spPr>
              <a:xfrm>
                <a:off x="3375962" y="2143147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4 h 438150"/>
                  <a:gd name="connsiteX3" fmla="*/ 7144 w 438150"/>
                  <a:gd name="connsiteY3" fmla="*/ 439864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4"/>
                    </a:lnTo>
                    <a:lnTo>
                      <a:pt x="7144" y="439864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89A39E40-E6AB-45FE-8E4C-B812A062B3AF}"/>
                  </a:ext>
                </a:extLst>
              </p:cNvPr>
              <p:cNvSpPr/>
              <p:nvPr/>
            </p:nvSpPr>
            <p:spPr>
              <a:xfrm>
                <a:off x="3375962" y="2102002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8D708D3-4DC1-4A8A-9CDC-7089236629A1}"/>
              </a:ext>
            </a:extLst>
          </p:cNvPr>
          <p:cNvGrpSpPr/>
          <p:nvPr/>
        </p:nvGrpSpPr>
        <p:grpSpPr>
          <a:xfrm>
            <a:off x="3808794" y="1887301"/>
            <a:ext cx="641266" cy="641266"/>
            <a:chOff x="3808794" y="1887301"/>
            <a:chExt cx="641266" cy="641266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90B840E-341E-490E-832D-70F598503789}"/>
                </a:ext>
              </a:extLst>
            </p:cNvPr>
            <p:cNvSpPr/>
            <p:nvPr/>
          </p:nvSpPr>
          <p:spPr bwMode="auto">
            <a:xfrm>
              <a:off x="3808794" y="1887301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18A184B-250C-47D7-A09C-9F79F1C7F078}"/>
                </a:ext>
              </a:extLst>
            </p:cNvPr>
            <p:cNvGrpSpPr/>
            <p:nvPr/>
          </p:nvGrpSpPr>
          <p:grpSpPr>
            <a:xfrm>
              <a:off x="3928032" y="2054953"/>
              <a:ext cx="402790" cy="305962"/>
              <a:chOff x="7594244" y="1318089"/>
              <a:chExt cx="523886" cy="397949"/>
            </a:xfrm>
          </p:grpSpPr>
          <p:sp>
            <p:nvSpPr>
              <p:cNvPr id="116" name="cloud" title="Icon of a cloud">
                <a:extLst>
                  <a:ext uri="{FF2B5EF4-FFF2-40B4-BE49-F238E27FC236}">
                    <a16:creationId xmlns:a16="http://schemas.microsoft.com/office/drawing/2014/main" id="{BE44D052-05CA-4B6F-9CDF-A9350AC1596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594244" y="1318089"/>
                <a:ext cx="253796" cy="160600"/>
              </a:xfrm>
              <a:custGeom>
                <a:avLst/>
                <a:gdLst>
                  <a:gd name="T0" fmla="*/ 281 w 344"/>
                  <a:gd name="T1" fmla="*/ 216 h 217"/>
                  <a:gd name="T2" fmla="*/ 281 w 344"/>
                  <a:gd name="T3" fmla="*/ 217 h 217"/>
                  <a:gd name="T4" fmla="*/ 88 w 344"/>
                  <a:gd name="T5" fmla="*/ 217 h 217"/>
                  <a:gd name="T6" fmla="*/ 88 w 344"/>
                  <a:gd name="T7" fmla="*/ 217 h 217"/>
                  <a:gd name="T8" fmla="*/ 86 w 344"/>
                  <a:gd name="T9" fmla="*/ 217 h 217"/>
                  <a:gd name="T10" fmla="*/ 0 w 344"/>
                  <a:gd name="T11" fmla="*/ 130 h 217"/>
                  <a:gd name="T12" fmla="*/ 86 w 344"/>
                  <a:gd name="T13" fmla="*/ 44 h 217"/>
                  <a:gd name="T14" fmla="*/ 104 w 344"/>
                  <a:gd name="T15" fmla="*/ 45 h 217"/>
                  <a:gd name="T16" fmla="*/ 184 w 344"/>
                  <a:gd name="T17" fmla="*/ 0 h 217"/>
                  <a:gd name="T18" fmla="*/ 278 w 344"/>
                  <a:gd name="T19" fmla="*/ 85 h 217"/>
                  <a:gd name="T20" fmla="*/ 278 w 344"/>
                  <a:gd name="T21" fmla="*/ 85 h 217"/>
                  <a:gd name="T22" fmla="*/ 344 w 344"/>
                  <a:gd name="T23" fmla="*/ 151 h 217"/>
                  <a:gd name="T24" fmla="*/ 281 w 344"/>
                  <a:gd name="T25" fmla="*/ 216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4" h="217">
                    <a:moveTo>
                      <a:pt x="281" y="216"/>
                    </a:moveTo>
                    <a:cubicBezTo>
                      <a:pt x="281" y="217"/>
                      <a:pt x="281" y="217"/>
                      <a:pt x="281" y="217"/>
                    </a:cubicBezTo>
                    <a:cubicBezTo>
                      <a:pt x="88" y="217"/>
                      <a:pt x="88" y="217"/>
                      <a:pt x="88" y="217"/>
                    </a:cubicBezTo>
                    <a:cubicBezTo>
                      <a:pt x="88" y="217"/>
                      <a:pt x="88" y="217"/>
                      <a:pt x="88" y="217"/>
                    </a:cubicBezTo>
                    <a:cubicBezTo>
                      <a:pt x="87" y="217"/>
                      <a:pt x="87" y="217"/>
                      <a:pt x="86" y="217"/>
                    </a:cubicBezTo>
                    <a:cubicBezTo>
                      <a:pt x="39" y="217"/>
                      <a:pt x="0" y="178"/>
                      <a:pt x="0" y="130"/>
                    </a:cubicBezTo>
                    <a:cubicBezTo>
                      <a:pt x="0" y="82"/>
                      <a:pt x="39" y="44"/>
                      <a:pt x="86" y="44"/>
                    </a:cubicBezTo>
                    <a:cubicBezTo>
                      <a:pt x="92" y="44"/>
                      <a:pt x="98" y="44"/>
                      <a:pt x="104" y="45"/>
                    </a:cubicBezTo>
                    <a:cubicBezTo>
                      <a:pt x="121" y="18"/>
                      <a:pt x="150" y="0"/>
                      <a:pt x="184" y="0"/>
                    </a:cubicBezTo>
                    <a:cubicBezTo>
                      <a:pt x="233" y="0"/>
                      <a:pt x="273" y="37"/>
                      <a:pt x="278" y="85"/>
                    </a:cubicBezTo>
                    <a:cubicBezTo>
                      <a:pt x="278" y="85"/>
                      <a:pt x="278" y="85"/>
                      <a:pt x="278" y="85"/>
                    </a:cubicBezTo>
                    <a:cubicBezTo>
                      <a:pt x="315" y="85"/>
                      <a:pt x="344" y="114"/>
                      <a:pt x="344" y="151"/>
                    </a:cubicBezTo>
                    <a:cubicBezTo>
                      <a:pt x="344" y="186"/>
                      <a:pt x="316" y="215"/>
                      <a:pt x="281" y="216"/>
                    </a:cubicBezTo>
                    <a:close/>
                  </a:path>
                </a:pathLst>
              </a:custGeom>
              <a:noFill/>
              <a:ln w="12700" cap="sq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5" name="building_8" title="Icon of tall buildings">
                <a:extLst>
                  <a:ext uri="{FF2B5EF4-FFF2-40B4-BE49-F238E27FC236}">
                    <a16:creationId xmlns:a16="http://schemas.microsoft.com/office/drawing/2014/main" id="{17DA2CC6-624F-4A44-B277-C9365635DA19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7781358" y="1350278"/>
                <a:ext cx="336772" cy="365760"/>
              </a:xfrm>
              <a:custGeom>
                <a:avLst/>
                <a:gdLst>
                  <a:gd name="T0" fmla="*/ 299 w 395"/>
                  <a:gd name="T1" fmla="*/ 151 h 429"/>
                  <a:gd name="T2" fmla="*/ 299 w 395"/>
                  <a:gd name="T3" fmla="*/ 429 h 429"/>
                  <a:gd name="T4" fmla="*/ 242 w 395"/>
                  <a:gd name="T5" fmla="*/ 429 h 429"/>
                  <a:gd name="T6" fmla="*/ 242 w 395"/>
                  <a:gd name="T7" fmla="*/ 333 h 429"/>
                  <a:gd name="T8" fmla="*/ 181 w 395"/>
                  <a:gd name="T9" fmla="*/ 333 h 429"/>
                  <a:gd name="T10" fmla="*/ 181 w 395"/>
                  <a:gd name="T11" fmla="*/ 429 h 429"/>
                  <a:gd name="T12" fmla="*/ 121 w 395"/>
                  <a:gd name="T13" fmla="*/ 429 h 429"/>
                  <a:gd name="T14" fmla="*/ 121 w 395"/>
                  <a:gd name="T15" fmla="*/ 151 h 429"/>
                  <a:gd name="T16" fmla="*/ 211 w 395"/>
                  <a:gd name="T17" fmla="*/ 151 h 429"/>
                  <a:gd name="T18" fmla="*/ 299 w 395"/>
                  <a:gd name="T19" fmla="*/ 151 h 429"/>
                  <a:gd name="T20" fmla="*/ 211 w 395"/>
                  <a:gd name="T21" fmla="*/ 151 h 429"/>
                  <a:gd name="T22" fmla="*/ 211 w 395"/>
                  <a:gd name="T23" fmla="*/ 92 h 429"/>
                  <a:gd name="T24" fmla="*/ 0 w 395"/>
                  <a:gd name="T25" fmla="*/ 92 h 429"/>
                  <a:gd name="T26" fmla="*/ 0 w 395"/>
                  <a:gd name="T27" fmla="*/ 429 h 429"/>
                  <a:gd name="T28" fmla="*/ 395 w 395"/>
                  <a:gd name="T29" fmla="*/ 429 h 429"/>
                  <a:gd name="T30" fmla="*/ 395 w 395"/>
                  <a:gd name="T31" fmla="*/ 123 h 429"/>
                  <a:gd name="T32" fmla="*/ 268 w 395"/>
                  <a:gd name="T33" fmla="*/ 0 h 429"/>
                  <a:gd name="T34" fmla="*/ 268 w 395"/>
                  <a:gd name="T35" fmla="*/ 151 h 429"/>
                  <a:gd name="T36" fmla="*/ 62 w 395"/>
                  <a:gd name="T37" fmla="*/ 151 h 429"/>
                  <a:gd name="T38" fmla="*/ 56 w 395"/>
                  <a:gd name="T39" fmla="*/ 151 h 429"/>
                  <a:gd name="T40" fmla="*/ 56 w 395"/>
                  <a:gd name="T41" fmla="*/ 155 h 429"/>
                  <a:gd name="T42" fmla="*/ 62 w 395"/>
                  <a:gd name="T43" fmla="*/ 155 h 429"/>
                  <a:gd name="T44" fmla="*/ 62 w 395"/>
                  <a:gd name="T45" fmla="*/ 151 h 429"/>
                  <a:gd name="T46" fmla="*/ 62 w 395"/>
                  <a:gd name="T47" fmla="*/ 211 h 429"/>
                  <a:gd name="T48" fmla="*/ 56 w 395"/>
                  <a:gd name="T49" fmla="*/ 211 h 429"/>
                  <a:gd name="T50" fmla="*/ 56 w 395"/>
                  <a:gd name="T51" fmla="*/ 217 h 429"/>
                  <a:gd name="T52" fmla="*/ 62 w 395"/>
                  <a:gd name="T53" fmla="*/ 217 h 429"/>
                  <a:gd name="T54" fmla="*/ 62 w 395"/>
                  <a:gd name="T55" fmla="*/ 211 h 429"/>
                  <a:gd name="T56" fmla="*/ 62 w 395"/>
                  <a:gd name="T57" fmla="*/ 271 h 429"/>
                  <a:gd name="T58" fmla="*/ 56 w 395"/>
                  <a:gd name="T59" fmla="*/ 271 h 429"/>
                  <a:gd name="T60" fmla="*/ 56 w 395"/>
                  <a:gd name="T61" fmla="*/ 277 h 429"/>
                  <a:gd name="T62" fmla="*/ 62 w 395"/>
                  <a:gd name="T63" fmla="*/ 277 h 429"/>
                  <a:gd name="T64" fmla="*/ 62 w 395"/>
                  <a:gd name="T65" fmla="*/ 271 h 429"/>
                  <a:gd name="T66" fmla="*/ 62 w 395"/>
                  <a:gd name="T67" fmla="*/ 332 h 429"/>
                  <a:gd name="T68" fmla="*/ 56 w 395"/>
                  <a:gd name="T69" fmla="*/ 332 h 429"/>
                  <a:gd name="T70" fmla="*/ 56 w 395"/>
                  <a:gd name="T71" fmla="*/ 337 h 429"/>
                  <a:gd name="T72" fmla="*/ 62 w 395"/>
                  <a:gd name="T73" fmla="*/ 337 h 429"/>
                  <a:gd name="T74" fmla="*/ 62 w 395"/>
                  <a:gd name="T75" fmla="*/ 332 h 429"/>
                  <a:gd name="T76" fmla="*/ 62 w 395"/>
                  <a:gd name="T77" fmla="*/ 392 h 429"/>
                  <a:gd name="T78" fmla="*/ 56 w 395"/>
                  <a:gd name="T79" fmla="*/ 392 h 429"/>
                  <a:gd name="T80" fmla="*/ 56 w 395"/>
                  <a:gd name="T81" fmla="*/ 397 h 429"/>
                  <a:gd name="T82" fmla="*/ 62 w 395"/>
                  <a:gd name="T83" fmla="*/ 397 h 429"/>
                  <a:gd name="T84" fmla="*/ 62 w 395"/>
                  <a:gd name="T85" fmla="*/ 392 h 429"/>
                  <a:gd name="T86" fmla="*/ 182 w 395"/>
                  <a:gd name="T87" fmla="*/ 211 h 429"/>
                  <a:gd name="T88" fmla="*/ 177 w 395"/>
                  <a:gd name="T89" fmla="*/ 211 h 429"/>
                  <a:gd name="T90" fmla="*/ 177 w 395"/>
                  <a:gd name="T91" fmla="*/ 217 h 429"/>
                  <a:gd name="T92" fmla="*/ 182 w 395"/>
                  <a:gd name="T93" fmla="*/ 217 h 429"/>
                  <a:gd name="T94" fmla="*/ 182 w 395"/>
                  <a:gd name="T95" fmla="*/ 211 h 429"/>
                  <a:gd name="T96" fmla="*/ 182 w 395"/>
                  <a:gd name="T97" fmla="*/ 273 h 429"/>
                  <a:gd name="T98" fmla="*/ 177 w 395"/>
                  <a:gd name="T99" fmla="*/ 273 h 429"/>
                  <a:gd name="T100" fmla="*/ 177 w 395"/>
                  <a:gd name="T101" fmla="*/ 277 h 429"/>
                  <a:gd name="T102" fmla="*/ 182 w 395"/>
                  <a:gd name="T103" fmla="*/ 277 h 429"/>
                  <a:gd name="T104" fmla="*/ 182 w 395"/>
                  <a:gd name="T105" fmla="*/ 273 h 429"/>
                  <a:gd name="T106" fmla="*/ 243 w 395"/>
                  <a:gd name="T107" fmla="*/ 211 h 429"/>
                  <a:gd name="T108" fmla="*/ 237 w 395"/>
                  <a:gd name="T109" fmla="*/ 211 h 429"/>
                  <a:gd name="T110" fmla="*/ 237 w 395"/>
                  <a:gd name="T111" fmla="*/ 217 h 429"/>
                  <a:gd name="T112" fmla="*/ 243 w 395"/>
                  <a:gd name="T113" fmla="*/ 217 h 429"/>
                  <a:gd name="T114" fmla="*/ 243 w 395"/>
                  <a:gd name="T115" fmla="*/ 211 h 429"/>
                  <a:gd name="T116" fmla="*/ 243 w 395"/>
                  <a:gd name="T117" fmla="*/ 273 h 429"/>
                  <a:gd name="T118" fmla="*/ 237 w 395"/>
                  <a:gd name="T119" fmla="*/ 273 h 429"/>
                  <a:gd name="T120" fmla="*/ 237 w 395"/>
                  <a:gd name="T121" fmla="*/ 277 h 429"/>
                  <a:gd name="T122" fmla="*/ 243 w 395"/>
                  <a:gd name="T123" fmla="*/ 277 h 429"/>
                  <a:gd name="T124" fmla="*/ 243 w 395"/>
                  <a:gd name="T125" fmla="*/ 273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95" h="429">
                    <a:moveTo>
                      <a:pt x="299" y="151"/>
                    </a:moveTo>
                    <a:lnTo>
                      <a:pt x="299" y="429"/>
                    </a:lnTo>
                    <a:lnTo>
                      <a:pt x="242" y="429"/>
                    </a:lnTo>
                    <a:lnTo>
                      <a:pt x="242" y="333"/>
                    </a:lnTo>
                    <a:lnTo>
                      <a:pt x="181" y="333"/>
                    </a:lnTo>
                    <a:lnTo>
                      <a:pt x="181" y="429"/>
                    </a:lnTo>
                    <a:lnTo>
                      <a:pt x="121" y="429"/>
                    </a:lnTo>
                    <a:lnTo>
                      <a:pt x="121" y="151"/>
                    </a:lnTo>
                    <a:lnTo>
                      <a:pt x="211" y="151"/>
                    </a:lnTo>
                    <a:lnTo>
                      <a:pt x="299" y="151"/>
                    </a:lnTo>
                    <a:moveTo>
                      <a:pt x="211" y="151"/>
                    </a:moveTo>
                    <a:lnTo>
                      <a:pt x="211" y="92"/>
                    </a:lnTo>
                    <a:lnTo>
                      <a:pt x="0" y="92"/>
                    </a:lnTo>
                    <a:lnTo>
                      <a:pt x="0" y="429"/>
                    </a:lnTo>
                    <a:moveTo>
                      <a:pt x="395" y="429"/>
                    </a:moveTo>
                    <a:lnTo>
                      <a:pt x="395" y="123"/>
                    </a:lnTo>
                    <a:lnTo>
                      <a:pt x="268" y="0"/>
                    </a:lnTo>
                    <a:lnTo>
                      <a:pt x="268" y="151"/>
                    </a:lnTo>
                    <a:moveTo>
                      <a:pt x="62" y="151"/>
                    </a:moveTo>
                    <a:lnTo>
                      <a:pt x="56" y="151"/>
                    </a:lnTo>
                    <a:lnTo>
                      <a:pt x="56" y="155"/>
                    </a:lnTo>
                    <a:lnTo>
                      <a:pt x="62" y="155"/>
                    </a:lnTo>
                    <a:lnTo>
                      <a:pt x="62" y="151"/>
                    </a:lnTo>
                    <a:moveTo>
                      <a:pt x="62" y="211"/>
                    </a:moveTo>
                    <a:lnTo>
                      <a:pt x="56" y="211"/>
                    </a:lnTo>
                    <a:lnTo>
                      <a:pt x="56" y="217"/>
                    </a:lnTo>
                    <a:lnTo>
                      <a:pt x="62" y="217"/>
                    </a:lnTo>
                    <a:lnTo>
                      <a:pt x="62" y="211"/>
                    </a:lnTo>
                    <a:moveTo>
                      <a:pt x="62" y="271"/>
                    </a:moveTo>
                    <a:lnTo>
                      <a:pt x="56" y="271"/>
                    </a:lnTo>
                    <a:lnTo>
                      <a:pt x="56" y="277"/>
                    </a:lnTo>
                    <a:lnTo>
                      <a:pt x="62" y="277"/>
                    </a:lnTo>
                    <a:lnTo>
                      <a:pt x="62" y="271"/>
                    </a:lnTo>
                    <a:moveTo>
                      <a:pt x="62" y="332"/>
                    </a:moveTo>
                    <a:lnTo>
                      <a:pt x="56" y="332"/>
                    </a:lnTo>
                    <a:lnTo>
                      <a:pt x="56" y="337"/>
                    </a:lnTo>
                    <a:lnTo>
                      <a:pt x="62" y="337"/>
                    </a:lnTo>
                    <a:lnTo>
                      <a:pt x="62" y="332"/>
                    </a:lnTo>
                    <a:moveTo>
                      <a:pt x="62" y="392"/>
                    </a:moveTo>
                    <a:lnTo>
                      <a:pt x="56" y="392"/>
                    </a:lnTo>
                    <a:lnTo>
                      <a:pt x="56" y="397"/>
                    </a:lnTo>
                    <a:lnTo>
                      <a:pt x="62" y="397"/>
                    </a:lnTo>
                    <a:lnTo>
                      <a:pt x="62" y="392"/>
                    </a:lnTo>
                    <a:moveTo>
                      <a:pt x="182" y="211"/>
                    </a:moveTo>
                    <a:lnTo>
                      <a:pt x="177" y="211"/>
                    </a:lnTo>
                    <a:lnTo>
                      <a:pt x="177" y="217"/>
                    </a:lnTo>
                    <a:lnTo>
                      <a:pt x="182" y="217"/>
                    </a:lnTo>
                    <a:lnTo>
                      <a:pt x="182" y="211"/>
                    </a:lnTo>
                    <a:moveTo>
                      <a:pt x="182" y="273"/>
                    </a:moveTo>
                    <a:lnTo>
                      <a:pt x="177" y="273"/>
                    </a:lnTo>
                    <a:lnTo>
                      <a:pt x="177" y="277"/>
                    </a:lnTo>
                    <a:lnTo>
                      <a:pt x="182" y="277"/>
                    </a:lnTo>
                    <a:lnTo>
                      <a:pt x="182" y="273"/>
                    </a:lnTo>
                    <a:moveTo>
                      <a:pt x="243" y="211"/>
                    </a:moveTo>
                    <a:lnTo>
                      <a:pt x="237" y="211"/>
                    </a:lnTo>
                    <a:lnTo>
                      <a:pt x="237" y="217"/>
                    </a:lnTo>
                    <a:lnTo>
                      <a:pt x="243" y="217"/>
                    </a:lnTo>
                    <a:lnTo>
                      <a:pt x="243" y="211"/>
                    </a:lnTo>
                    <a:moveTo>
                      <a:pt x="243" y="273"/>
                    </a:moveTo>
                    <a:lnTo>
                      <a:pt x="237" y="273"/>
                    </a:lnTo>
                    <a:lnTo>
                      <a:pt x="237" y="277"/>
                    </a:lnTo>
                    <a:lnTo>
                      <a:pt x="243" y="277"/>
                    </a:lnTo>
                    <a:lnTo>
                      <a:pt x="243" y="273"/>
                    </a:lnTo>
                  </a:path>
                </a:pathLst>
              </a:custGeom>
              <a:solidFill>
                <a:schemeClr val="bg2"/>
              </a:solidFill>
              <a:ln w="12700" cap="sq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E7C43501-AC15-4F3F-9FA7-55F5230DCDBE}"/>
              </a:ext>
            </a:extLst>
          </p:cNvPr>
          <p:cNvSpPr/>
          <p:nvPr/>
        </p:nvSpPr>
        <p:spPr>
          <a:xfrm>
            <a:off x="5889608" y="4176753"/>
            <a:ext cx="1615828" cy="1938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ctr">
              <a:lnSpc>
                <a:spcPct val="90000"/>
              </a:lnSpc>
              <a:defRPr/>
            </a:pPr>
            <a:r>
              <a:rPr lang="zh-TW" altLang="en-US" sz="1400" kern="0" dirty="0"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高可用性、自動更新</a:t>
            </a:r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DD18247D-1470-4F34-AB38-EF4A5C1FE52C}"/>
              </a:ext>
            </a:extLst>
          </p:cNvPr>
          <p:cNvGrpSpPr/>
          <p:nvPr/>
        </p:nvGrpSpPr>
        <p:grpSpPr>
          <a:xfrm>
            <a:off x="6376889" y="3381555"/>
            <a:ext cx="641266" cy="641266"/>
            <a:chOff x="6376889" y="3381555"/>
            <a:chExt cx="641266" cy="641266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40BD774-1BB0-4696-8535-6ED7B9AC43DD}"/>
                </a:ext>
              </a:extLst>
            </p:cNvPr>
            <p:cNvSpPr/>
            <p:nvPr/>
          </p:nvSpPr>
          <p:spPr bwMode="auto">
            <a:xfrm>
              <a:off x="6376889" y="3381555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" name="DevUpdate_ECC5" title="Icon of a clock with an arrow around it pointing clockwise">
              <a:extLst>
                <a:ext uri="{FF2B5EF4-FFF2-40B4-BE49-F238E27FC236}">
                  <a16:creationId xmlns:a16="http://schemas.microsoft.com/office/drawing/2014/main" id="{140FF0F8-ADC9-474F-89C5-707132F966D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546363" y="3550849"/>
              <a:ext cx="302318" cy="302678"/>
            </a:xfrm>
            <a:custGeom>
              <a:avLst/>
              <a:gdLst>
                <a:gd name="T0" fmla="*/ 2500 w 3750"/>
                <a:gd name="T1" fmla="*/ 2750 h 3750"/>
                <a:gd name="T2" fmla="*/ 1750 w 3750"/>
                <a:gd name="T3" fmla="*/ 2000 h 3750"/>
                <a:gd name="T4" fmla="*/ 1750 w 3750"/>
                <a:gd name="T5" fmla="*/ 875 h 3750"/>
                <a:gd name="T6" fmla="*/ 2875 w 3750"/>
                <a:gd name="T7" fmla="*/ 1250 h 3750"/>
                <a:gd name="T8" fmla="*/ 3750 w 3750"/>
                <a:gd name="T9" fmla="*/ 1250 h 3750"/>
                <a:gd name="T10" fmla="*/ 3750 w 3750"/>
                <a:gd name="T11" fmla="*/ 375 h 3750"/>
                <a:gd name="T12" fmla="*/ 3641 w 3750"/>
                <a:gd name="T13" fmla="*/ 1250 h 3750"/>
                <a:gd name="T14" fmla="*/ 1875 w 3750"/>
                <a:gd name="T15" fmla="*/ 0 h 3750"/>
                <a:gd name="T16" fmla="*/ 0 w 3750"/>
                <a:gd name="T17" fmla="*/ 1875 h 3750"/>
                <a:gd name="T18" fmla="*/ 1875 w 3750"/>
                <a:gd name="T19" fmla="*/ 3750 h 3750"/>
                <a:gd name="T20" fmla="*/ 3681 w 3750"/>
                <a:gd name="T21" fmla="*/ 2375 h 3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0" h="3750">
                  <a:moveTo>
                    <a:pt x="2500" y="2750"/>
                  </a:moveTo>
                  <a:cubicBezTo>
                    <a:pt x="1750" y="2000"/>
                    <a:pt x="1750" y="2000"/>
                    <a:pt x="1750" y="2000"/>
                  </a:cubicBezTo>
                  <a:cubicBezTo>
                    <a:pt x="1750" y="875"/>
                    <a:pt x="1750" y="875"/>
                    <a:pt x="1750" y="875"/>
                  </a:cubicBezTo>
                  <a:moveTo>
                    <a:pt x="2875" y="1250"/>
                  </a:moveTo>
                  <a:cubicBezTo>
                    <a:pt x="3750" y="1250"/>
                    <a:pt x="3750" y="1250"/>
                    <a:pt x="3750" y="1250"/>
                  </a:cubicBezTo>
                  <a:cubicBezTo>
                    <a:pt x="3750" y="375"/>
                    <a:pt x="3750" y="375"/>
                    <a:pt x="3750" y="375"/>
                  </a:cubicBezTo>
                  <a:moveTo>
                    <a:pt x="3641" y="1250"/>
                  </a:moveTo>
                  <a:cubicBezTo>
                    <a:pt x="3383" y="522"/>
                    <a:pt x="2691" y="0"/>
                    <a:pt x="1875" y="0"/>
                  </a:cubicBezTo>
                  <a:cubicBezTo>
                    <a:pt x="839" y="0"/>
                    <a:pt x="0" y="839"/>
                    <a:pt x="0" y="1875"/>
                  </a:cubicBezTo>
                  <a:cubicBezTo>
                    <a:pt x="0" y="2911"/>
                    <a:pt x="839" y="3750"/>
                    <a:pt x="1875" y="3750"/>
                  </a:cubicBezTo>
                  <a:cubicBezTo>
                    <a:pt x="2737" y="3750"/>
                    <a:pt x="3461" y="3167"/>
                    <a:pt x="3681" y="2375"/>
                  </a:cubicBezTo>
                </a:path>
              </a:pathLst>
            </a:custGeom>
            <a:noFill/>
            <a:ln w="12700" cap="sq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2A43CE98-5580-47EE-ABD1-A7C8CD787485}"/>
              </a:ext>
            </a:extLst>
          </p:cNvPr>
          <p:cNvSpPr/>
          <p:nvPr/>
        </p:nvSpPr>
        <p:spPr>
          <a:xfrm>
            <a:off x="5786214" y="2680462"/>
            <a:ext cx="1822615" cy="1938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lvl="0" algn="ctr">
              <a:lnSpc>
                <a:spcPct val="90000"/>
              </a:lnSpc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內建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CI/CD </a:t>
            </a:r>
            <a:r>
              <a:rPr lang="zh-TW" altLang="en-US" sz="1400" kern="0" dirty="0"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與部署位置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161616"/>
                  </a:gs>
                  <a:gs pos="100000">
                    <a:srgbClr val="161616"/>
                  </a:gs>
                </a:gsLst>
                <a:lin ang="5400000" scaled="1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E7496EC-F41A-47FF-85A5-7F21CF492F68}"/>
              </a:ext>
            </a:extLst>
          </p:cNvPr>
          <p:cNvGrpSpPr/>
          <p:nvPr/>
        </p:nvGrpSpPr>
        <p:grpSpPr>
          <a:xfrm>
            <a:off x="6376890" y="1887301"/>
            <a:ext cx="641266" cy="641266"/>
            <a:chOff x="6376889" y="1887301"/>
            <a:chExt cx="641266" cy="641266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090992CA-B335-46A1-99C0-C139CC72C84F}"/>
                </a:ext>
              </a:extLst>
            </p:cNvPr>
            <p:cNvSpPr/>
            <p:nvPr/>
          </p:nvSpPr>
          <p:spPr bwMode="auto">
            <a:xfrm>
              <a:off x="6376889" y="1887301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" name="network_3" title="Icon of a server connected to a network">
              <a:extLst>
                <a:ext uri="{FF2B5EF4-FFF2-40B4-BE49-F238E27FC236}">
                  <a16:creationId xmlns:a16="http://schemas.microsoft.com/office/drawing/2014/main" id="{9B622548-93BE-45AB-8EC1-1F2FADD7B35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564905" y="2070314"/>
              <a:ext cx="265234" cy="275240"/>
            </a:xfrm>
            <a:custGeom>
              <a:avLst/>
              <a:gdLst>
                <a:gd name="T0" fmla="*/ 136 w 270"/>
                <a:gd name="T1" fmla="*/ 281 h 281"/>
                <a:gd name="T2" fmla="*/ 71 w 270"/>
                <a:gd name="T3" fmla="*/ 281 h 281"/>
                <a:gd name="T4" fmla="*/ 71 w 270"/>
                <a:gd name="T5" fmla="*/ 240 h 281"/>
                <a:gd name="T6" fmla="*/ 115 w 270"/>
                <a:gd name="T7" fmla="*/ 240 h 281"/>
                <a:gd name="T8" fmla="*/ 115 w 270"/>
                <a:gd name="T9" fmla="*/ 218 h 281"/>
                <a:gd name="T10" fmla="*/ 157 w 270"/>
                <a:gd name="T11" fmla="*/ 218 h 281"/>
                <a:gd name="T12" fmla="*/ 157 w 270"/>
                <a:gd name="T13" fmla="*/ 240 h 281"/>
                <a:gd name="T14" fmla="*/ 198 w 270"/>
                <a:gd name="T15" fmla="*/ 240 h 281"/>
                <a:gd name="T16" fmla="*/ 198 w 270"/>
                <a:gd name="T17" fmla="*/ 281 h 281"/>
                <a:gd name="T18" fmla="*/ 136 w 270"/>
                <a:gd name="T19" fmla="*/ 281 h 281"/>
                <a:gd name="T20" fmla="*/ 71 w 270"/>
                <a:gd name="T21" fmla="*/ 260 h 281"/>
                <a:gd name="T22" fmla="*/ 0 w 270"/>
                <a:gd name="T23" fmla="*/ 260 h 281"/>
                <a:gd name="T24" fmla="*/ 198 w 270"/>
                <a:gd name="T25" fmla="*/ 260 h 281"/>
                <a:gd name="T26" fmla="*/ 270 w 270"/>
                <a:gd name="T27" fmla="*/ 260 h 281"/>
                <a:gd name="T28" fmla="*/ 135 w 270"/>
                <a:gd name="T29" fmla="*/ 218 h 281"/>
                <a:gd name="T30" fmla="*/ 135 w 270"/>
                <a:gd name="T31" fmla="*/ 190 h 281"/>
                <a:gd name="T32" fmla="*/ 191 w 270"/>
                <a:gd name="T33" fmla="*/ 189 h 281"/>
                <a:gd name="T34" fmla="*/ 191 w 270"/>
                <a:gd name="T35" fmla="*/ 14 h 281"/>
                <a:gd name="T36" fmla="*/ 177 w 270"/>
                <a:gd name="T37" fmla="*/ 0 h 281"/>
                <a:gd name="T38" fmla="*/ 93 w 270"/>
                <a:gd name="T39" fmla="*/ 0 h 281"/>
                <a:gd name="T40" fmla="*/ 79 w 270"/>
                <a:gd name="T41" fmla="*/ 14 h 281"/>
                <a:gd name="T42" fmla="*/ 79 w 270"/>
                <a:gd name="T43" fmla="*/ 189 h 281"/>
                <a:gd name="T44" fmla="*/ 191 w 270"/>
                <a:gd name="T45" fmla="*/ 189 h 281"/>
                <a:gd name="T46" fmla="*/ 110 w 270"/>
                <a:gd name="T47" fmla="*/ 37 h 281"/>
                <a:gd name="T48" fmla="*/ 160 w 270"/>
                <a:gd name="T49" fmla="*/ 37 h 281"/>
                <a:gd name="T50" fmla="*/ 110 w 270"/>
                <a:gd name="T51" fmla="*/ 113 h 281"/>
                <a:gd name="T52" fmla="*/ 160 w 270"/>
                <a:gd name="T53" fmla="*/ 113 h 281"/>
                <a:gd name="T54" fmla="*/ 110 w 270"/>
                <a:gd name="T55" fmla="*/ 150 h 281"/>
                <a:gd name="T56" fmla="*/ 160 w 270"/>
                <a:gd name="T57" fmla="*/ 15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0" h="281">
                  <a:moveTo>
                    <a:pt x="136" y="281"/>
                  </a:moveTo>
                  <a:cubicBezTo>
                    <a:pt x="71" y="281"/>
                    <a:pt x="71" y="281"/>
                    <a:pt x="71" y="281"/>
                  </a:cubicBezTo>
                  <a:cubicBezTo>
                    <a:pt x="71" y="240"/>
                    <a:pt x="71" y="240"/>
                    <a:pt x="71" y="240"/>
                  </a:cubicBezTo>
                  <a:cubicBezTo>
                    <a:pt x="115" y="240"/>
                    <a:pt x="115" y="240"/>
                    <a:pt x="115" y="240"/>
                  </a:cubicBezTo>
                  <a:cubicBezTo>
                    <a:pt x="115" y="218"/>
                    <a:pt x="115" y="218"/>
                    <a:pt x="115" y="218"/>
                  </a:cubicBezTo>
                  <a:cubicBezTo>
                    <a:pt x="157" y="218"/>
                    <a:pt x="157" y="218"/>
                    <a:pt x="157" y="218"/>
                  </a:cubicBezTo>
                  <a:cubicBezTo>
                    <a:pt x="157" y="240"/>
                    <a:pt x="157" y="240"/>
                    <a:pt x="157" y="240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8" y="281"/>
                    <a:pt x="198" y="281"/>
                    <a:pt x="198" y="281"/>
                  </a:cubicBezTo>
                  <a:lnTo>
                    <a:pt x="136" y="281"/>
                  </a:lnTo>
                  <a:close/>
                  <a:moveTo>
                    <a:pt x="71" y="260"/>
                  </a:moveTo>
                  <a:cubicBezTo>
                    <a:pt x="0" y="260"/>
                    <a:pt x="0" y="260"/>
                    <a:pt x="0" y="260"/>
                  </a:cubicBezTo>
                  <a:moveTo>
                    <a:pt x="198" y="260"/>
                  </a:moveTo>
                  <a:cubicBezTo>
                    <a:pt x="270" y="260"/>
                    <a:pt x="270" y="260"/>
                    <a:pt x="270" y="260"/>
                  </a:cubicBezTo>
                  <a:moveTo>
                    <a:pt x="135" y="218"/>
                  </a:moveTo>
                  <a:cubicBezTo>
                    <a:pt x="135" y="190"/>
                    <a:pt x="135" y="190"/>
                    <a:pt x="135" y="190"/>
                  </a:cubicBezTo>
                  <a:moveTo>
                    <a:pt x="191" y="189"/>
                  </a:moveTo>
                  <a:cubicBezTo>
                    <a:pt x="191" y="14"/>
                    <a:pt x="191" y="14"/>
                    <a:pt x="191" y="14"/>
                  </a:cubicBezTo>
                  <a:cubicBezTo>
                    <a:pt x="191" y="6"/>
                    <a:pt x="185" y="0"/>
                    <a:pt x="177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5" y="0"/>
                    <a:pt x="79" y="6"/>
                    <a:pt x="79" y="14"/>
                  </a:cubicBezTo>
                  <a:cubicBezTo>
                    <a:pt x="79" y="189"/>
                    <a:pt x="79" y="189"/>
                    <a:pt x="79" y="189"/>
                  </a:cubicBezTo>
                  <a:lnTo>
                    <a:pt x="191" y="189"/>
                  </a:lnTo>
                  <a:close/>
                  <a:moveTo>
                    <a:pt x="110" y="37"/>
                  </a:moveTo>
                  <a:cubicBezTo>
                    <a:pt x="160" y="37"/>
                    <a:pt x="160" y="37"/>
                    <a:pt x="160" y="37"/>
                  </a:cubicBezTo>
                  <a:moveTo>
                    <a:pt x="110" y="113"/>
                  </a:moveTo>
                  <a:cubicBezTo>
                    <a:pt x="160" y="113"/>
                    <a:pt x="160" y="113"/>
                    <a:pt x="160" y="113"/>
                  </a:cubicBezTo>
                  <a:moveTo>
                    <a:pt x="110" y="150"/>
                  </a:moveTo>
                  <a:cubicBezTo>
                    <a:pt x="160" y="150"/>
                    <a:pt x="160" y="150"/>
                    <a:pt x="160" y="150"/>
                  </a:cubicBezTo>
                </a:path>
              </a:pathLst>
            </a:custGeom>
            <a:noFill/>
            <a:ln w="12700" cap="flat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4D078F92-241F-466C-85A4-3B23497F0F5E}"/>
              </a:ext>
            </a:extLst>
          </p:cNvPr>
          <p:cNvSpPr/>
          <p:nvPr/>
        </p:nvSpPr>
        <p:spPr>
          <a:xfrm>
            <a:off x="5117765" y="5661169"/>
            <a:ext cx="3159519" cy="3877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單一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Docker 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映像、</a:t>
            </a:r>
            <a:b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多容器、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Docker Compose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、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Kubernetes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D86F49F-0EF9-493B-B626-FC248F9B1D3E}"/>
              </a:ext>
            </a:extLst>
          </p:cNvPr>
          <p:cNvGrpSpPr/>
          <p:nvPr/>
        </p:nvGrpSpPr>
        <p:grpSpPr>
          <a:xfrm>
            <a:off x="6002817" y="4868776"/>
            <a:ext cx="641266" cy="641266"/>
            <a:chOff x="6002816" y="4868776"/>
            <a:chExt cx="641266" cy="641266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B9FF2B00-C0AB-4EAB-A8B7-B4B3061FC570}"/>
                </a:ext>
              </a:extLst>
            </p:cNvPr>
            <p:cNvSpPr/>
            <p:nvPr/>
          </p:nvSpPr>
          <p:spPr bwMode="auto">
            <a:xfrm>
              <a:off x="6002816" y="4868776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13FCD56C-2F7E-4AE2-AD07-67518F4FC5AD}"/>
                </a:ext>
              </a:extLst>
            </p:cNvPr>
            <p:cNvGrpSpPr/>
            <p:nvPr/>
          </p:nvGrpSpPr>
          <p:grpSpPr>
            <a:xfrm>
              <a:off x="6158306" y="5072166"/>
              <a:ext cx="330286" cy="234486"/>
              <a:chOff x="3234056" y="2102002"/>
              <a:chExt cx="330286" cy="234486"/>
            </a:xfrm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0DF5BBB7-0CB5-4CF7-A487-67AC8A628D6E}"/>
                  </a:ext>
                </a:extLst>
              </p:cNvPr>
              <p:cNvSpPr/>
              <p:nvPr/>
            </p:nvSpPr>
            <p:spPr>
              <a:xfrm>
                <a:off x="3234056" y="2162417"/>
                <a:ext cx="330286" cy="174071"/>
              </a:xfrm>
              <a:custGeom>
                <a:avLst/>
                <a:gdLst>
                  <a:gd name="connsiteX0" fmla="*/ 2820763 w 4229100"/>
                  <a:gd name="connsiteY0" fmla="*/ 836342 h 2228850"/>
                  <a:gd name="connsiteX1" fmla="*/ 3254532 w 4229100"/>
                  <a:gd name="connsiteY1" fmla="*/ 744902 h 2228850"/>
                  <a:gd name="connsiteX2" fmla="*/ 3271010 w 4229100"/>
                  <a:gd name="connsiteY2" fmla="*/ 687752 h 2228850"/>
                  <a:gd name="connsiteX3" fmla="*/ 3320064 w 4229100"/>
                  <a:gd name="connsiteY3" fmla="*/ 25288 h 2228850"/>
                  <a:gd name="connsiteX4" fmla="*/ 3376071 w 4229100"/>
                  <a:gd name="connsiteY4" fmla="*/ 19478 h 2228850"/>
                  <a:gd name="connsiteX5" fmla="*/ 3668488 w 4229100"/>
                  <a:gd name="connsiteY5" fmla="*/ 438578 h 2228850"/>
                  <a:gd name="connsiteX6" fmla="*/ 3711637 w 4229100"/>
                  <a:gd name="connsiteY6" fmla="*/ 453341 h 2228850"/>
                  <a:gd name="connsiteX7" fmla="*/ 4037010 w 4229100"/>
                  <a:gd name="connsiteY7" fmla="*/ 455818 h 2228850"/>
                  <a:gd name="connsiteX8" fmla="*/ 4207317 w 4229100"/>
                  <a:gd name="connsiteY8" fmla="*/ 527446 h 2228850"/>
                  <a:gd name="connsiteX9" fmla="*/ 4218271 w 4229100"/>
                  <a:gd name="connsiteY9" fmla="*/ 570689 h 2228850"/>
                  <a:gd name="connsiteX10" fmla="*/ 3780121 w 4229100"/>
                  <a:gd name="connsiteY10" fmla="*/ 882728 h 2228850"/>
                  <a:gd name="connsiteX11" fmla="*/ 3624006 w 4229100"/>
                  <a:gd name="connsiteY11" fmla="*/ 893301 h 2228850"/>
                  <a:gd name="connsiteX12" fmla="*/ 3552474 w 4229100"/>
                  <a:gd name="connsiteY12" fmla="*/ 940926 h 2228850"/>
                  <a:gd name="connsiteX13" fmla="*/ 3123372 w 4229100"/>
                  <a:gd name="connsiteY13" fmla="*/ 1581292 h 2228850"/>
                  <a:gd name="connsiteX14" fmla="*/ 1987326 w 4229100"/>
                  <a:gd name="connsiteY14" fmla="*/ 2167270 h 2228850"/>
                  <a:gd name="connsiteX15" fmla="*/ 1140363 w 4229100"/>
                  <a:gd name="connsiteY15" fmla="*/ 2205370 h 2228850"/>
                  <a:gd name="connsiteX16" fmla="*/ 208341 w 4229100"/>
                  <a:gd name="connsiteY16" fmla="*/ 1677685 h 2228850"/>
                  <a:gd name="connsiteX17" fmla="*/ 16698 w 4229100"/>
                  <a:gd name="connsiteY17" fmla="*/ 859011 h 2228850"/>
                  <a:gd name="connsiteX18" fmla="*/ 39749 w 4229100"/>
                  <a:gd name="connsiteY18" fmla="*/ 836342 h 2228850"/>
                  <a:gd name="connsiteX19" fmla="*/ 2820763 w 4229100"/>
                  <a:gd name="connsiteY19" fmla="*/ 836342 h 2228850"/>
                  <a:gd name="connsiteX20" fmla="*/ 1071592 w 4229100"/>
                  <a:gd name="connsiteY20" fmla="*/ 1429654 h 2228850"/>
                  <a:gd name="connsiteX21" fmla="*/ 842992 w 4229100"/>
                  <a:gd name="connsiteY21" fmla="*/ 1209055 h 2228850"/>
                  <a:gd name="connsiteX22" fmla="*/ 617059 w 4229100"/>
                  <a:gd name="connsiteY22" fmla="*/ 1433178 h 2228850"/>
                  <a:gd name="connsiteX23" fmla="*/ 844040 w 4229100"/>
                  <a:gd name="connsiteY23" fmla="*/ 1650444 h 2228850"/>
                  <a:gd name="connsiteX24" fmla="*/ 1071592 w 4229100"/>
                  <a:gd name="connsiteY24" fmla="*/ 1429654 h 2228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229100" h="2228850">
                    <a:moveTo>
                      <a:pt x="2820763" y="836342"/>
                    </a:moveTo>
                    <a:cubicBezTo>
                      <a:pt x="2971639" y="836342"/>
                      <a:pt x="3116800" y="809100"/>
                      <a:pt x="3254532" y="744902"/>
                    </a:cubicBezTo>
                    <a:cubicBezTo>
                      <a:pt x="3286631" y="729947"/>
                      <a:pt x="3291870" y="718613"/>
                      <a:pt x="3271010" y="687752"/>
                    </a:cubicBezTo>
                    <a:cubicBezTo>
                      <a:pt x="3154233" y="512396"/>
                      <a:pt x="3163187" y="181974"/>
                      <a:pt x="3320064" y="25288"/>
                    </a:cubicBezTo>
                    <a:cubicBezTo>
                      <a:pt x="3340828" y="4523"/>
                      <a:pt x="3351210" y="237"/>
                      <a:pt x="3376071" y="19478"/>
                    </a:cubicBezTo>
                    <a:cubicBezTo>
                      <a:pt x="3517612" y="128920"/>
                      <a:pt x="3632103" y="256555"/>
                      <a:pt x="3668488" y="438578"/>
                    </a:cubicBezTo>
                    <a:cubicBezTo>
                      <a:pt x="3675156" y="471820"/>
                      <a:pt x="3696206" y="456770"/>
                      <a:pt x="3711637" y="453341"/>
                    </a:cubicBezTo>
                    <a:cubicBezTo>
                      <a:pt x="3818869" y="429348"/>
                      <a:pt x="3930159" y="430196"/>
                      <a:pt x="4037010" y="455818"/>
                    </a:cubicBezTo>
                    <a:cubicBezTo>
                      <a:pt x="4097780" y="470296"/>
                      <a:pt x="4152739" y="498014"/>
                      <a:pt x="4207317" y="527446"/>
                    </a:cubicBezTo>
                    <a:cubicBezTo>
                      <a:pt x="4230654" y="540019"/>
                      <a:pt x="4228082" y="550115"/>
                      <a:pt x="4218271" y="570689"/>
                    </a:cubicBezTo>
                    <a:cubicBezTo>
                      <a:pt x="4130165" y="756617"/>
                      <a:pt x="3976241" y="848915"/>
                      <a:pt x="3780121" y="882728"/>
                    </a:cubicBezTo>
                    <a:cubicBezTo>
                      <a:pt x="3728400" y="891682"/>
                      <a:pt x="3675346" y="899016"/>
                      <a:pt x="3624006" y="893301"/>
                    </a:cubicBezTo>
                    <a:cubicBezTo>
                      <a:pt x="3581049" y="888539"/>
                      <a:pt x="3566856" y="907398"/>
                      <a:pt x="3552474" y="940926"/>
                    </a:cubicBezTo>
                    <a:cubicBezTo>
                      <a:pt x="3451204" y="1179585"/>
                      <a:pt x="3305605" y="1396878"/>
                      <a:pt x="3123372" y="1581292"/>
                    </a:cubicBezTo>
                    <a:cubicBezTo>
                      <a:pt x="2807523" y="1898284"/>
                      <a:pt x="2422523" y="2082593"/>
                      <a:pt x="1987326" y="2167270"/>
                    </a:cubicBezTo>
                    <a:cubicBezTo>
                      <a:pt x="1707291" y="2221943"/>
                      <a:pt x="1424493" y="2243470"/>
                      <a:pt x="1140363" y="2205370"/>
                    </a:cubicBezTo>
                    <a:cubicBezTo>
                      <a:pt x="759648" y="2154411"/>
                      <a:pt x="436560" y="1997344"/>
                      <a:pt x="208341" y="1677685"/>
                    </a:cubicBezTo>
                    <a:cubicBezTo>
                      <a:pt x="32891" y="1431940"/>
                      <a:pt x="-16163" y="1154572"/>
                      <a:pt x="16698" y="859011"/>
                    </a:cubicBezTo>
                    <a:cubicBezTo>
                      <a:pt x="18413" y="843771"/>
                      <a:pt x="23271" y="835484"/>
                      <a:pt x="39749" y="836342"/>
                    </a:cubicBezTo>
                    <a:cubicBezTo>
                      <a:pt x="52703" y="836437"/>
                      <a:pt x="2373088" y="836532"/>
                      <a:pt x="2820763" y="836342"/>
                    </a:cubicBezTo>
                    <a:close/>
                    <a:moveTo>
                      <a:pt x="1071592" y="1429654"/>
                    </a:moveTo>
                    <a:cubicBezTo>
                      <a:pt x="1071592" y="1309067"/>
                      <a:pt x="965865" y="1206959"/>
                      <a:pt x="842992" y="1209055"/>
                    </a:cubicBezTo>
                    <a:cubicBezTo>
                      <a:pt x="719167" y="1211246"/>
                      <a:pt x="614868" y="1314402"/>
                      <a:pt x="617059" y="1433178"/>
                    </a:cubicBezTo>
                    <a:cubicBezTo>
                      <a:pt x="619250" y="1551955"/>
                      <a:pt x="722501" y="1650444"/>
                      <a:pt x="844040" y="1650444"/>
                    </a:cubicBezTo>
                    <a:cubicBezTo>
                      <a:pt x="969865" y="1650444"/>
                      <a:pt x="1071687" y="1551383"/>
                      <a:pt x="1071592" y="1429654"/>
                    </a:cubicBez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9F418F17-0C5E-434A-A4CE-C97B31740299}"/>
                  </a:ext>
                </a:extLst>
              </p:cNvPr>
              <p:cNvSpPr/>
              <p:nvPr/>
            </p:nvSpPr>
            <p:spPr>
              <a:xfrm>
                <a:off x="3252410" y="2184745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5 w 438150"/>
                  <a:gd name="connsiteY1" fmla="*/ 7144 h 438150"/>
                  <a:gd name="connsiteX2" fmla="*/ 439865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5" y="7144"/>
                    </a:lnTo>
                    <a:lnTo>
                      <a:pt x="439865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7C788D02-24F4-4D41-803E-2C772FCD1E81}"/>
                  </a:ext>
                </a:extLst>
              </p:cNvPr>
              <p:cNvSpPr/>
              <p:nvPr/>
            </p:nvSpPr>
            <p:spPr>
              <a:xfrm>
                <a:off x="3293591" y="2184745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5 w 438150"/>
                  <a:gd name="connsiteY1" fmla="*/ 7144 h 438150"/>
                  <a:gd name="connsiteX2" fmla="*/ 439865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5" y="7144"/>
                    </a:lnTo>
                    <a:lnTo>
                      <a:pt x="439865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1215DEE5-E593-4E31-94F9-72F808170E09}"/>
                  </a:ext>
                </a:extLst>
              </p:cNvPr>
              <p:cNvSpPr/>
              <p:nvPr/>
            </p:nvSpPr>
            <p:spPr>
              <a:xfrm>
                <a:off x="3334773" y="2184745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7F7E3A9-CAC8-479D-8DAC-B61CB26A11DE}"/>
                  </a:ext>
                </a:extLst>
              </p:cNvPr>
              <p:cNvSpPr/>
              <p:nvPr/>
            </p:nvSpPr>
            <p:spPr>
              <a:xfrm>
                <a:off x="3375962" y="2184745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EC055DB-6F30-4728-BF69-454C4BA5C6B6}"/>
                  </a:ext>
                </a:extLst>
              </p:cNvPr>
              <p:cNvSpPr/>
              <p:nvPr/>
            </p:nvSpPr>
            <p:spPr>
              <a:xfrm>
                <a:off x="3417144" y="2184745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91027D86-7261-4A8B-9EFC-78F9B3808AB2}"/>
                  </a:ext>
                </a:extLst>
              </p:cNvPr>
              <p:cNvSpPr/>
              <p:nvPr/>
            </p:nvSpPr>
            <p:spPr>
              <a:xfrm>
                <a:off x="3293591" y="2143147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5 w 438150"/>
                  <a:gd name="connsiteY1" fmla="*/ 7144 h 438150"/>
                  <a:gd name="connsiteX2" fmla="*/ 439865 w 438150"/>
                  <a:gd name="connsiteY2" fmla="*/ 439864 h 438150"/>
                  <a:gd name="connsiteX3" fmla="*/ 7144 w 438150"/>
                  <a:gd name="connsiteY3" fmla="*/ 439864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5" y="7144"/>
                    </a:lnTo>
                    <a:lnTo>
                      <a:pt x="439865" y="439864"/>
                    </a:lnTo>
                    <a:lnTo>
                      <a:pt x="7144" y="439864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346C5DA7-0B82-4BFF-ABB9-ECC5A6D7F79F}"/>
                  </a:ext>
                </a:extLst>
              </p:cNvPr>
              <p:cNvSpPr/>
              <p:nvPr/>
            </p:nvSpPr>
            <p:spPr>
              <a:xfrm>
                <a:off x="3334773" y="2143147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4 h 438150"/>
                  <a:gd name="connsiteX3" fmla="*/ 7144 w 438150"/>
                  <a:gd name="connsiteY3" fmla="*/ 439864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4"/>
                    </a:lnTo>
                    <a:lnTo>
                      <a:pt x="7144" y="439864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6AB3651D-3F70-4112-87BF-332B26F17EC5}"/>
                  </a:ext>
                </a:extLst>
              </p:cNvPr>
              <p:cNvSpPr/>
              <p:nvPr/>
            </p:nvSpPr>
            <p:spPr>
              <a:xfrm>
                <a:off x="3375962" y="2143147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4 h 438150"/>
                  <a:gd name="connsiteX3" fmla="*/ 7144 w 438150"/>
                  <a:gd name="connsiteY3" fmla="*/ 439864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4"/>
                    </a:lnTo>
                    <a:lnTo>
                      <a:pt x="7144" y="439864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B298DE0F-116B-4F62-842E-A134AC22D42E}"/>
                  </a:ext>
                </a:extLst>
              </p:cNvPr>
              <p:cNvSpPr/>
              <p:nvPr/>
            </p:nvSpPr>
            <p:spPr>
              <a:xfrm>
                <a:off x="3375962" y="2102002"/>
                <a:ext cx="34219" cy="34219"/>
              </a:xfrm>
              <a:custGeom>
                <a:avLst/>
                <a:gdLst>
                  <a:gd name="connsiteX0" fmla="*/ 7144 w 438150"/>
                  <a:gd name="connsiteY0" fmla="*/ 7144 h 438150"/>
                  <a:gd name="connsiteX1" fmla="*/ 439864 w 438150"/>
                  <a:gd name="connsiteY1" fmla="*/ 7144 h 438150"/>
                  <a:gd name="connsiteX2" fmla="*/ 439864 w 438150"/>
                  <a:gd name="connsiteY2" fmla="*/ 439865 h 438150"/>
                  <a:gd name="connsiteX3" fmla="*/ 7144 w 438150"/>
                  <a:gd name="connsiteY3" fmla="*/ 439865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8150" h="438150">
                    <a:moveTo>
                      <a:pt x="7144" y="7144"/>
                    </a:moveTo>
                    <a:lnTo>
                      <a:pt x="439864" y="7144"/>
                    </a:lnTo>
                    <a:lnTo>
                      <a:pt x="439864" y="439865"/>
                    </a:lnTo>
                    <a:lnTo>
                      <a:pt x="7144" y="43986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30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C9FD906-32EF-4D40-89C6-33005CC33AF6}"/>
              </a:ext>
            </a:extLst>
          </p:cNvPr>
          <p:cNvGrpSpPr/>
          <p:nvPr/>
        </p:nvGrpSpPr>
        <p:grpSpPr>
          <a:xfrm>
            <a:off x="6750962" y="4868776"/>
            <a:ext cx="641266" cy="641266"/>
            <a:chOff x="6750961" y="4868776"/>
            <a:chExt cx="641266" cy="641266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683ED38-8CC0-48BE-8C30-1CA14806F35A}"/>
                </a:ext>
              </a:extLst>
            </p:cNvPr>
            <p:cNvSpPr/>
            <p:nvPr/>
          </p:nvSpPr>
          <p:spPr bwMode="auto">
            <a:xfrm>
              <a:off x="6750961" y="4868776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84F8A073-96B5-4A46-B8AE-C8DCC7522C43}"/>
                </a:ext>
              </a:extLst>
            </p:cNvPr>
            <p:cNvSpPr/>
            <p:nvPr/>
          </p:nvSpPr>
          <p:spPr>
            <a:xfrm>
              <a:off x="6943318" y="5061225"/>
              <a:ext cx="256552" cy="256368"/>
            </a:xfrm>
            <a:custGeom>
              <a:avLst/>
              <a:gdLst>
                <a:gd name="connsiteX0" fmla="*/ 2817983 w 5303548"/>
                <a:gd name="connsiteY0" fmla="*/ 3264973 h 5299762"/>
                <a:gd name="connsiteX1" fmla="*/ 2823958 w 5303548"/>
                <a:gd name="connsiteY1" fmla="*/ 3276621 h 5299762"/>
                <a:gd name="connsiteX2" fmla="*/ 2995348 w 5303548"/>
                <a:gd name="connsiteY2" fmla="*/ 3667070 h 5299762"/>
                <a:gd name="connsiteX3" fmla="*/ 2993440 w 5303548"/>
                <a:gd name="connsiteY3" fmla="*/ 3685837 h 5299762"/>
                <a:gd name="connsiteX4" fmla="*/ 2958819 w 5303548"/>
                <a:gd name="connsiteY4" fmla="*/ 3699479 h 5299762"/>
                <a:gd name="connsiteX5" fmla="*/ 2651775 w 5303548"/>
                <a:gd name="connsiteY5" fmla="*/ 3745899 h 5299762"/>
                <a:gd name="connsiteX6" fmla="*/ 2494530 w 5303548"/>
                <a:gd name="connsiteY6" fmla="*/ 3734001 h 5299762"/>
                <a:gd name="connsiteX7" fmla="*/ 2373943 w 5303548"/>
                <a:gd name="connsiteY7" fmla="*/ 3706211 h 5299762"/>
                <a:gd name="connsiteX8" fmla="*/ 2371640 w 5303548"/>
                <a:gd name="connsiteY8" fmla="*/ 3680332 h 5299762"/>
                <a:gd name="connsiteX9" fmla="*/ 2498740 w 5303548"/>
                <a:gd name="connsiteY9" fmla="*/ 3322189 h 5299762"/>
                <a:gd name="connsiteX10" fmla="*/ 2520381 w 5303548"/>
                <a:gd name="connsiteY10" fmla="*/ 3274566 h 5299762"/>
                <a:gd name="connsiteX11" fmla="*/ 2578299 w 5303548"/>
                <a:gd name="connsiteY11" fmla="*/ 3285648 h 5299762"/>
                <a:gd name="connsiteX12" fmla="*/ 2651775 w 5303548"/>
                <a:gd name="connsiteY12" fmla="*/ 3290283 h 5299762"/>
                <a:gd name="connsiteX13" fmla="*/ 2795956 w 5303548"/>
                <a:gd name="connsiteY13" fmla="*/ 3272120 h 5299762"/>
                <a:gd name="connsiteX14" fmla="*/ 2129744 w 5303548"/>
                <a:gd name="connsiteY14" fmla="*/ 2955515 h 5299762"/>
                <a:gd name="connsiteX15" fmla="*/ 2173389 w 5303548"/>
                <a:gd name="connsiteY15" fmla="*/ 3035926 h 5299762"/>
                <a:gd name="connsiteX16" fmla="*/ 2263871 w 5303548"/>
                <a:gd name="connsiteY16" fmla="*/ 3140411 h 5299762"/>
                <a:gd name="connsiteX17" fmla="*/ 2354111 w 5303548"/>
                <a:gd name="connsiteY17" fmla="*/ 3204539 h 5299762"/>
                <a:gd name="connsiteX18" fmla="*/ 2348798 w 5303548"/>
                <a:gd name="connsiteY18" fmla="*/ 3218620 h 5299762"/>
                <a:gd name="connsiteX19" fmla="*/ 2174474 w 5303548"/>
                <a:gd name="connsiteY19" fmla="*/ 3607768 h 5299762"/>
                <a:gd name="connsiteX20" fmla="*/ 2159778 w 5303548"/>
                <a:gd name="connsiteY20" fmla="*/ 3618589 h 5299762"/>
                <a:gd name="connsiteX21" fmla="*/ 2074475 w 5303548"/>
                <a:gd name="connsiteY21" fmla="*/ 3569559 h 5299762"/>
                <a:gd name="connsiteX22" fmla="*/ 1700382 w 5303548"/>
                <a:gd name="connsiteY22" fmla="*/ 3115275 h 5299762"/>
                <a:gd name="connsiteX23" fmla="*/ 1696847 w 5303548"/>
                <a:gd name="connsiteY23" fmla="*/ 3105616 h 5299762"/>
                <a:gd name="connsiteX24" fmla="*/ 1710156 w 5303548"/>
                <a:gd name="connsiteY24" fmla="*/ 3091080 h 5299762"/>
                <a:gd name="connsiteX25" fmla="*/ 2115651 w 5303548"/>
                <a:gd name="connsiteY25" fmla="*/ 2959176 h 5299762"/>
                <a:gd name="connsiteX26" fmla="*/ 3174711 w 5303548"/>
                <a:gd name="connsiteY26" fmla="*/ 2953852 h 5299762"/>
                <a:gd name="connsiteX27" fmla="*/ 3188696 w 5303548"/>
                <a:gd name="connsiteY27" fmla="*/ 2957436 h 5299762"/>
                <a:gd name="connsiteX28" fmla="*/ 3594617 w 5303548"/>
                <a:gd name="connsiteY28" fmla="*/ 3088025 h 5299762"/>
                <a:gd name="connsiteX29" fmla="*/ 3607875 w 5303548"/>
                <a:gd name="connsiteY29" fmla="*/ 3102411 h 5299762"/>
                <a:gd name="connsiteX30" fmla="*/ 3603167 w 5303548"/>
                <a:gd name="connsiteY30" fmla="*/ 3115275 h 5299762"/>
                <a:gd name="connsiteX31" fmla="*/ 3229074 w 5303548"/>
                <a:gd name="connsiteY31" fmla="*/ 3569559 h 5299762"/>
                <a:gd name="connsiteX32" fmla="*/ 3201977 w 5303548"/>
                <a:gd name="connsiteY32" fmla="*/ 3585135 h 5299762"/>
                <a:gd name="connsiteX33" fmla="*/ 3181492 w 5303548"/>
                <a:gd name="connsiteY33" fmla="*/ 3569653 h 5299762"/>
                <a:gd name="connsiteX34" fmla="*/ 3001380 w 5303548"/>
                <a:gd name="connsiteY34" fmla="*/ 3235019 h 5299762"/>
                <a:gd name="connsiteX35" fmla="*/ 2979083 w 5303548"/>
                <a:gd name="connsiteY35" fmla="*/ 3183475 h 5299762"/>
                <a:gd name="connsiteX36" fmla="*/ 3039680 w 5303548"/>
                <a:gd name="connsiteY36" fmla="*/ 3140410 h 5299762"/>
                <a:gd name="connsiteX37" fmla="*/ 3130162 w 5303548"/>
                <a:gd name="connsiteY37" fmla="*/ 3035926 h 5299762"/>
                <a:gd name="connsiteX38" fmla="*/ 2651774 w 5303548"/>
                <a:gd name="connsiteY38" fmla="*/ 2424910 h 5299762"/>
                <a:gd name="connsiteX39" fmla="*/ 2940231 w 5303548"/>
                <a:gd name="connsiteY39" fmla="*/ 2713368 h 5299762"/>
                <a:gd name="connsiteX40" fmla="*/ 2651774 w 5303548"/>
                <a:gd name="connsiteY40" fmla="*/ 3001825 h 5299762"/>
                <a:gd name="connsiteX41" fmla="*/ 2363318 w 5303548"/>
                <a:gd name="connsiteY41" fmla="*/ 2713368 h 5299762"/>
                <a:gd name="connsiteX42" fmla="*/ 2651774 w 5303548"/>
                <a:gd name="connsiteY42" fmla="*/ 2424910 h 5299762"/>
                <a:gd name="connsiteX43" fmla="*/ 3538860 w 5303548"/>
                <a:gd name="connsiteY43" fmla="*/ 2186917 h 5299762"/>
                <a:gd name="connsiteX44" fmla="*/ 3559688 w 5303548"/>
                <a:gd name="connsiteY44" fmla="*/ 2221201 h 5299762"/>
                <a:gd name="connsiteX45" fmla="*/ 3684308 w 5303548"/>
                <a:gd name="connsiteY45" fmla="*/ 2713367 h 5299762"/>
                <a:gd name="connsiteX46" fmla="*/ 3678977 w 5303548"/>
                <a:gd name="connsiteY46" fmla="*/ 2818937 h 5299762"/>
                <a:gd name="connsiteX47" fmla="*/ 3669792 w 5303548"/>
                <a:gd name="connsiteY47" fmla="*/ 2879120 h 5299762"/>
                <a:gd name="connsiteX48" fmla="*/ 3645115 w 5303548"/>
                <a:gd name="connsiteY48" fmla="*/ 2884088 h 5299762"/>
                <a:gd name="connsiteX49" fmla="*/ 3275194 w 5303548"/>
                <a:gd name="connsiteY49" fmla="*/ 2797039 h 5299762"/>
                <a:gd name="connsiteX50" fmla="*/ 3222012 w 5303548"/>
                <a:gd name="connsiteY50" fmla="*/ 2779615 h 5299762"/>
                <a:gd name="connsiteX51" fmla="*/ 3228691 w 5303548"/>
                <a:gd name="connsiteY51" fmla="*/ 2713368 h 5299762"/>
                <a:gd name="connsiteX52" fmla="*/ 3183353 w 5303548"/>
                <a:gd name="connsiteY52" fmla="*/ 2488806 h 5299762"/>
                <a:gd name="connsiteX53" fmla="*/ 3159276 w 5303548"/>
                <a:gd name="connsiteY53" fmla="*/ 2444447 h 5299762"/>
                <a:gd name="connsiteX54" fmla="*/ 3172650 w 5303548"/>
                <a:gd name="connsiteY54" fmla="*/ 2433889 h 5299762"/>
                <a:gd name="connsiteX55" fmla="*/ 3536295 w 5303548"/>
                <a:gd name="connsiteY55" fmla="*/ 2187016 h 5299762"/>
                <a:gd name="connsiteX56" fmla="*/ 1768519 w 5303548"/>
                <a:gd name="connsiteY56" fmla="*/ 2181407 h 5299762"/>
                <a:gd name="connsiteX57" fmla="*/ 1785258 w 5303548"/>
                <a:gd name="connsiteY57" fmla="*/ 2183108 h 5299762"/>
                <a:gd name="connsiteX58" fmla="*/ 2133229 w 5303548"/>
                <a:gd name="connsiteY58" fmla="*/ 2429566 h 5299762"/>
                <a:gd name="connsiteX59" fmla="*/ 2145231 w 5303548"/>
                <a:gd name="connsiteY59" fmla="*/ 2439204 h 5299762"/>
                <a:gd name="connsiteX60" fmla="*/ 2109867 w 5303548"/>
                <a:gd name="connsiteY60" fmla="*/ 2515005 h 5299762"/>
                <a:gd name="connsiteX61" fmla="*/ 2074860 w 5303548"/>
                <a:gd name="connsiteY61" fmla="*/ 2713368 h 5299762"/>
                <a:gd name="connsiteX62" fmla="*/ 2081726 w 5303548"/>
                <a:gd name="connsiteY62" fmla="*/ 2781473 h 5299762"/>
                <a:gd name="connsiteX63" fmla="*/ 2028634 w 5303548"/>
                <a:gd name="connsiteY63" fmla="*/ 2799060 h 5299762"/>
                <a:gd name="connsiteX64" fmla="*/ 1658996 w 5303548"/>
                <a:gd name="connsiteY64" fmla="*/ 2887308 h 5299762"/>
                <a:gd name="connsiteX65" fmla="*/ 1634259 w 5303548"/>
                <a:gd name="connsiteY65" fmla="*/ 2882412 h 5299762"/>
                <a:gd name="connsiteX66" fmla="*/ 1624571 w 5303548"/>
                <a:gd name="connsiteY66" fmla="*/ 2818937 h 5299762"/>
                <a:gd name="connsiteX67" fmla="*/ 1619241 w 5303548"/>
                <a:gd name="connsiteY67" fmla="*/ 2713367 h 5299762"/>
                <a:gd name="connsiteX68" fmla="*/ 1756040 w 5303548"/>
                <a:gd name="connsiteY68" fmla="*/ 2199417 h 5299762"/>
                <a:gd name="connsiteX69" fmla="*/ 2772396 w 5303548"/>
                <a:gd name="connsiteY69" fmla="*/ 1688463 h 5299762"/>
                <a:gd name="connsiteX70" fmla="*/ 2859866 w 5303548"/>
                <a:gd name="connsiteY70" fmla="*/ 1701813 h 5299762"/>
                <a:gd name="connsiteX71" fmla="*/ 3381887 w 5303548"/>
                <a:gd name="connsiteY71" fmla="*/ 1983256 h 5299762"/>
                <a:gd name="connsiteX72" fmla="*/ 3399655 w 5303548"/>
                <a:gd name="connsiteY72" fmla="*/ 2004792 h 5299762"/>
                <a:gd name="connsiteX73" fmla="*/ 3374313 w 5303548"/>
                <a:gd name="connsiteY73" fmla="*/ 2050299 h 5299762"/>
                <a:gd name="connsiteX74" fmla="*/ 3097575 w 5303548"/>
                <a:gd name="connsiteY74" fmla="*/ 2267837 h 5299762"/>
                <a:gd name="connsiteX75" fmla="*/ 3052085 w 5303548"/>
                <a:gd name="connsiteY75" fmla="*/ 2299131 h 5299762"/>
                <a:gd name="connsiteX76" fmla="*/ 2974334 w 5303548"/>
                <a:gd name="connsiteY76" fmla="*/ 2234981 h 5299762"/>
                <a:gd name="connsiteX77" fmla="*/ 2823332 w 5303548"/>
                <a:gd name="connsiteY77" fmla="*/ 2162390 h 5299762"/>
                <a:gd name="connsiteX78" fmla="*/ 2744557 w 5303548"/>
                <a:gd name="connsiteY78" fmla="*/ 2144235 h 5299762"/>
                <a:gd name="connsiteX79" fmla="*/ 2742575 w 5303548"/>
                <a:gd name="connsiteY79" fmla="*/ 2089248 h 5299762"/>
                <a:gd name="connsiteX80" fmla="*/ 2761367 w 5303548"/>
                <a:gd name="connsiteY80" fmla="*/ 1709686 h 5299762"/>
                <a:gd name="connsiteX81" fmla="*/ 2542329 w 5303548"/>
                <a:gd name="connsiteY81" fmla="*/ 1686757 h 5299762"/>
                <a:gd name="connsiteX82" fmla="*/ 2551422 w 5303548"/>
                <a:gd name="connsiteY82" fmla="*/ 1701736 h 5299762"/>
                <a:gd name="connsiteX83" fmla="*/ 2564496 w 5303548"/>
                <a:gd name="connsiteY83" fmla="*/ 2127946 h 5299762"/>
                <a:gd name="connsiteX84" fmla="*/ 2563981 w 5303548"/>
                <a:gd name="connsiteY84" fmla="*/ 2145303 h 5299762"/>
                <a:gd name="connsiteX85" fmla="*/ 2535507 w 5303548"/>
                <a:gd name="connsiteY85" fmla="*/ 2148174 h 5299762"/>
                <a:gd name="connsiteX86" fmla="*/ 2274228 w 5303548"/>
                <a:gd name="connsiteY86" fmla="*/ 2277135 h 5299762"/>
                <a:gd name="connsiteX87" fmla="*/ 2255551 w 5303548"/>
                <a:gd name="connsiteY87" fmla="*/ 2296263 h 5299762"/>
                <a:gd name="connsiteX88" fmla="*/ 2209683 w 5303548"/>
                <a:gd name="connsiteY88" fmla="*/ 2264145 h 5299762"/>
                <a:gd name="connsiteX89" fmla="*/ 1918142 w 5303548"/>
                <a:gd name="connsiteY89" fmla="*/ 2020376 h 5299762"/>
                <a:gd name="connsiteX90" fmla="*/ 1909035 w 5303548"/>
                <a:gd name="connsiteY90" fmla="*/ 2001262 h 5299762"/>
                <a:gd name="connsiteX91" fmla="*/ 1976058 w 5303548"/>
                <a:gd name="connsiteY91" fmla="*/ 1932620 h 5299762"/>
                <a:gd name="connsiteX92" fmla="*/ 2443683 w 5303548"/>
                <a:gd name="connsiteY92" fmla="*/ 1701813 h 5299762"/>
                <a:gd name="connsiteX93" fmla="*/ 2632105 w 5303548"/>
                <a:gd name="connsiteY93" fmla="*/ 728008 h 5299762"/>
                <a:gd name="connsiteX94" fmla="*/ 2530738 w 5303548"/>
                <a:gd name="connsiteY94" fmla="*/ 850311 h 5299762"/>
                <a:gd name="connsiteX95" fmla="*/ 2543865 w 5303548"/>
                <a:gd name="connsiteY95" fmla="*/ 1385680 h 5299762"/>
                <a:gd name="connsiteX96" fmla="*/ 2526163 w 5303548"/>
                <a:gd name="connsiteY96" fmla="*/ 1417882 h 5299762"/>
                <a:gd name="connsiteX97" fmla="*/ 2518670 w 5303548"/>
                <a:gd name="connsiteY97" fmla="*/ 1418261 h 5299762"/>
                <a:gd name="connsiteX98" fmla="*/ 1770690 w 5303548"/>
                <a:gd name="connsiteY98" fmla="*/ 1755000 h 5299762"/>
                <a:gd name="connsiteX99" fmla="*/ 1694948 w 5303548"/>
                <a:gd name="connsiteY99" fmla="*/ 1831194 h 5299762"/>
                <a:gd name="connsiteX100" fmla="*/ 1654283 w 5303548"/>
                <a:gd name="connsiteY100" fmla="*/ 1824870 h 5299762"/>
                <a:gd name="connsiteX101" fmla="*/ 1231045 w 5303548"/>
                <a:gd name="connsiteY101" fmla="*/ 1493189 h 5299762"/>
                <a:gd name="connsiteX102" fmla="*/ 1056906 w 5303548"/>
                <a:gd name="connsiteY102" fmla="*/ 1531832 h 5299762"/>
                <a:gd name="connsiteX103" fmla="*/ 1093400 w 5303548"/>
                <a:gd name="connsiteY103" fmla="*/ 1686433 h 5299762"/>
                <a:gd name="connsiteX104" fmla="*/ 1528507 w 5303548"/>
                <a:gd name="connsiteY104" fmla="*/ 1998642 h 5299762"/>
                <a:gd name="connsiteX105" fmla="*/ 1543112 w 5303548"/>
                <a:gd name="connsiteY105" fmla="*/ 2031237 h 5299762"/>
                <a:gd name="connsiteX106" fmla="*/ 1488791 w 5303548"/>
                <a:gd name="connsiteY106" fmla="*/ 2127737 h 5299762"/>
                <a:gd name="connsiteX107" fmla="*/ 1349945 w 5303548"/>
                <a:gd name="connsiteY107" fmla="*/ 2713367 h 5299762"/>
                <a:gd name="connsiteX108" fmla="*/ 1356666 w 5303548"/>
                <a:gd name="connsiteY108" fmla="*/ 2846471 h 5299762"/>
                <a:gd name="connsiteX109" fmla="*/ 1373104 w 5303548"/>
                <a:gd name="connsiteY109" fmla="*/ 2954181 h 5299762"/>
                <a:gd name="connsiteX110" fmla="*/ 1344602 w 5303548"/>
                <a:gd name="connsiteY110" fmla="*/ 2982178 h 5299762"/>
                <a:gd name="connsiteX111" fmla="*/ 825799 w 5303548"/>
                <a:gd name="connsiteY111" fmla="*/ 3123553 h 5299762"/>
                <a:gd name="connsiteX112" fmla="*/ 752792 w 5303548"/>
                <a:gd name="connsiteY112" fmla="*/ 3286303 h 5299762"/>
                <a:gd name="connsiteX113" fmla="*/ 898587 w 5303548"/>
                <a:gd name="connsiteY113" fmla="*/ 3349365 h 5299762"/>
                <a:gd name="connsiteX114" fmla="*/ 1408861 w 5303548"/>
                <a:gd name="connsiteY114" fmla="*/ 3186842 h 5299762"/>
                <a:gd name="connsiteX115" fmla="*/ 1442843 w 5303548"/>
                <a:gd name="connsiteY115" fmla="*/ 3194399 h 5299762"/>
                <a:gd name="connsiteX116" fmla="*/ 1452249 w 5303548"/>
                <a:gd name="connsiteY116" fmla="*/ 3220097 h 5299762"/>
                <a:gd name="connsiteX117" fmla="*/ 1923910 w 5303548"/>
                <a:gd name="connsiteY117" fmla="*/ 3792863 h 5299762"/>
                <a:gd name="connsiteX118" fmla="*/ 2043154 w 5303548"/>
                <a:gd name="connsiteY118" fmla="*/ 3861402 h 5299762"/>
                <a:gd name="connsiteX119" fmla="*/ 2047179 w 5303548"/>
                <a:gd name="connsiteY119" fmla="*/ 3897156 h 5299762"/>
                <a:gd name="connsiteX120" fmla="*/ 1831256 w 5303548"/>
                <a:gd name="connsiteY120" fmla="*/ 4387226 h 5299762"/>
                <a:gd name="connsiteX121" fmla="*/ 1878437 w 5303548"/>
                <a:gd name="connsiteY121" fmla="*/ 4538908 h 5299762"/>
                <a:gd name="connsiteX122" fmla="*/ 2048035 w 5303548"/>
                <a:gd name="connsiteY122" fmla="*/ 4483643 h 5299762"/>
                <a:gd name="connsiteX123" fmla="*/ 2243839 w 5303548"/>
                <a:gd name="connsiteY123" fmla="*/ 3982838 h 5299762"/>
                <a:gd name="connsiteX124" fmla="*/ 2273278 w 5303548"/>
                <a:gd name="connsiteY124" fmla="*/ 3958656 h 5299762"/>
                <a:gd name="connsiteX125" fmla="*/ 2453519 w 5303548"/>
                <a:gd name="connsiteY125" fmla="*/ 4000195 h 5299762"/>
                <a:gd name="connsiteX126" fmla="*/ 2651774 w 5303548"/>
                <a:gd name="connsiteY126" fmla="*/ 4015195 h 5299762"/>
                <a:gd name="connsiteX127" fmla="*/ 3038899 w 5303548"/>
                <a:gd name="connsiteY127" fmla="*/ 3956668 h 5299762"/>
                <a:gd name="connsiteX128" fmla="*/ 3095014 w 5303548"/>
                <a:gd name="connsiteY128" fmla="*/ 3934557 h 5299762"/>
                <a:gd name="connsiteX129" fmla="*/ 3124374 w 5303548"/>
                <a:gd name="connsiteY129" fmla="*/ 3955689 h 5299762"/>
                <a:gd name="connsiteX130" fmla="*/ 3342636 w 5303548"/>
                <a:gd name="connsiteY130" fmla="*/ 4444723 h 5299762"/>
                <a:gd name="connsiteX131" fmla="*/ 3486731 w 5303548"/>
                <a:gd name="connsiteY131" fmla="*/ 4511582 h 5299762"/>
                <a:gd name="connsiteX132" fmla="*/ 3559626 w 5303548"/>
                <a:gd name="connsiteY132" fmla="*/ 4348782 h 5299762"/>
                <a:gd name="connsiteX133" fmla="*/ 3319901 w 5303548"/>
                <a:gd name="connsiteY133" fmla="*/ 3867455 h 5299762"/>
                <a:gd name="connsiteX134" fmla="*/ 3321904 w 5303548"/>
                <a:gd name="connsiteY134" fmla="*/ 3826049 h 5299762"/>
                <a:gd name="connsiteX135" fmla="*/ 3379641 w 5303548"/>
                <a:gd name="connsiteY135" fmla="*/ 3792863 h 5299762"/>
                <a:gd name="connsiteX136" fmla="*/ 3851300 w 5303548"/>
                <a:gd name="connsiteY136" fmla="*/ 3220097 h 5299762"/>
                <a:gd name="connsiteX137" fmla="*/ 3862132 w 5303548"/>
                <a:gd name="connsiteY137" fmla="*/ 3190505 h 5299762"/>
                <a:gd name="connsiteX138" fmla="*/ 3896221 w 5303548"/>
                <a:gd name="connsiteY138" fmla="*/ 3182809 h 5299762"/>
                <a:gd name="connsiteX139" fmla="*/ 4407018 w 5303548"/>
                <a:gd name="connsiteY139" fmla="*/ 3343676 h 5299762"/>
                <a:gd name="connsiteX140" fmla="*/ 4552608 w 5303548"/>
                <a:gd name="connsiteY140" fmla="*/ 3280142 h 5299762"/>
                <a:gd name="connsiteX141" fmla="*/ 4479075 w 5303548"/>
                <a:gd name="connsiteY141" fmla="*/ 3117629 h 5299762"/>
                <a:gd name="connsiteX142" fmla="*/ 3959815 w 5303548"/>
                <a:gd name="connsiteY142" fmla="*/ 2977938 h 5299762"/>
                <a:gd name="connsiteX143" fmla="*/ 3931097 w 5303548"/>
                <a:gd name="connsiteY143" fmla="*/ 2949911 h 5299762"/>
                <a:gd name="connsiteX144" fmla="*/ 3946884 w 5303548"/>
                <a:gd name="connsiteY144" fmla="*/ 2846471 h 5299762"/>
                <a:gd name="connsiteX145" fmla="*/ 3953605 w 5303548"/>
                <a:gd name="connsiteY145" fmla="*/ 2713367 h 5299762"/>
                <a:gd name="connsiteX146" fmla="*/ 3796481 w 5303548"/>
                <a:gd name="connsiteY146" fmla="*/ 2092838 h 5299762"/>
                <a:gd name="connsiteX147" fmla="*/ 3765466 w 5303548"/>
                <a:gd name="connsiteY147" fmla="*/ 2041787 h 5299762"/>
                <a:gd name="connsiteX148" fmla="*/ 3780938 w 5303548"/>
                <a:gd name="connsiteY148" fmla="*/ 2008013 h 5299762"/>
                <a:gd name="connsiteX149" fmla="*/ 4218628 w 5303548"/>
                <a:gd name="connsiteY149" fmla="*/ 1699436 h 5299762"/>
                <a:gd name="connsiteX150" fmla="*/ 4256408 w 5303548"/>
                <a:gd name="connsiteY150" fmla="*/ 1545144 h 5299762"/>
                <a:gd name="connsiteX151" fmla="*/ 4146425 w 5303548"/>
                <a:gd name="connsiteY151" fmla="*/ 1489899 h 5299762"/>
                <a:gd name="connsiteX152" fmla="*/ 4082597 w 5303548"/>
                <a:gd name="connsiteY152" fmla="*/ 1505053 h 5299762"/>
                <a:gd name="connsiteX153" fmla="*/ 3656612 w 5303548"/>
                <a:gd name="connsiteY153" fmla="*/ 1833200 h 5299762"/>
                <a:gd name="connsiteX154" fmla="*/ 3614606 w 5303548"/>
                <a:gd name="connsiteY154" fmla="*/ 1839376 h 5299762"/>
                <a:gd name="connsiteX155" fmla="*/ 3572307 w 5303548"/>
                <a:gd name="connsiteY155" fmla="*/ 1792835 h 5299762"/>
                <a:gd name="connsiteX156" fmla="*/ 2784879 w 5303548"/>
                <a:gd name="connsiteY156" fmla="*/ 1418261 h 5299762"/>
                <a:gd name="connsiteX157" fmla="*/ 2777983 w 5303548"/>
                <a:gd name="connsiteY157" fmla="*/ 1417912 h 5299762"/>
                <a:gd name="connsiteX158" fmla="*/ 2758334 w 5303548"/>
                <a:gd name="connsiteY158" fmla="*/ 1381306 h 5299762"/>
                <a:gd name="connsiteX159" fmla="*/ 2767899 w 5303548"/>
                <a:gd name="connsiteY159" fmla="*/ 843670 h 5299762"/>
                <a:gd name="connsiteX160" fmla="*/ 2632105 w 5303548"/>
                <a:gd name="connsiteY160" fmla="*/ 728008 h 5299762"/>
                <a:gd name="connsiteX161" fmla="*/ 2651774 w 5303548"/>
                <a:gd name="connsiteY161" fmla="*/ 0 h 5299762"/>
                <a:gd name="connsiteX162" fmla="*/ 4778323 w 5303548"/>
                <a:gd name="connsiteY162" fmla="*/ 1049682 h 5299762"/>
                <a:gd name="connsiteX163" fmla="*/ 5303548 w 5303548"/>
                <a:gd name="connsiteY163" fmla="*/ 3408294 h 5299762"/>
                <a:gd name="connsiteX164" fmla="*/ 3831912 w 5303548"/>
                <a:gd name="connsiteY164" fmla="*/ 5299762 h 5299762"/>
                <a:gd name="connsiteX165" fmla="*/ 1471636 w 5303548"/>
                <a:gd name="connsiteY165" fmla="*/ 5299762 h 5299762"/>
                <a:gd name="connsiteX166" fmla="*/ 0 w 5303548"/>
                <a:gd name="connsiteY166" fmla="*/ 3408294 h 5299762"/>
                <a:gd name="connsiteX167" fmla="*/ 525225 w 5303548"/>
                <a:gd name="connsiteY167" fmla="*/ 1049682 h 5299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</a:cxnLst>
              <a:rect l="l" t="t" r="r" b="b"/>
              <a:pathLst>
                <a:path w="5303548" h="5299762">
                  <a:moveTo>
                    <a:pt x="2817983" y="3264973"/>
                  </a:moveTo>
                  <a:lnTo>
                    <a:pt x="2823958" y="3276621"/>
                  </a:lnTo>
                  <a:cubicBezTo>
                    <a:pt x="2900981" y="3422260"/>
                    <a:pt x="2987200" y="3570944"/>
                    <a:pt x="2995348" y="3667070"/>
                  </a:cubicBezTo>
                  <a:lnTo>
                    <a:pt x="2993440" y="3685837"/>
                  </a:lnTo>
                  <a:lnTo>
                    <a:pt x="2958819" y="3699479"/>
                  </a:lnTo>
                  <a:cubicBezTo>
                    <a:pt x="2861824" y="3729647"/>
                    <a:pt x="2758698" y="3745899"/>
                    <a:pt x="2651775" y="3745899"/>
                  </a:cubicBezTo>
                  <a:cubicBezTo>
                    <a:pt x="2598313" y="3745899"/>
                    <a:pt x="2545801" y="3741836"/>
                    <a:pt x="2494530" y="3734001"/>
                  </a:cubicBezTo>
                  <a:lnTo>
                    <a:pt x="2373943" y="3706211"/>
                  </a:lnTo>
                  <a:lnTo>
                    <a:pt x="2371640" y="3680332"/>
                  </a:lnTo>
                  <a:cubicBezTo>
                    <a:pt x="2373831" y="3584690"/>
                    <a:pt x="2426682" y="3477973"/>
                    <a:pt x="2498740" y="3322189"/>
                  </a:cubicBezTo>
                  <a:lnTo>
                    <a:pt x="2520381" y="3274566"/>
                  </a:lnTo>
                  <a:lnTo>
                    <a:pt x="2578299" y="3285648"/>
                  </a:lnTo>
                  <a:cubicBezTo>
                    <a:pt x="2602359" y="3288707"/>
                    <a:pt x="2626884" y="3290283"/>
                    <a:pt x="2651775" y="3290283"/>
                  </a:cubicBezTo>
                  <a:cubicBezTo>
                    <a:pt x="2701560" y="3290283"/>
                    <a:pt x="2749872" y="3283977"/>
                    <a:pt x="2795956" y="3272120"/>
                  </a:cubicBezTo>
                  <a:close/>
                  <a:moveTo>
                    <a:pt x="2129744" y="2955515"/>
                  </a:moveTo>
                  <a:lnTo>
                    <a:pt x="2173389" y="3035926"/>
                  </a:lnTo>
                  <a:cubicBezTo>
                    <a:pt x="2199308" y="3074291"/>
                    <a:pt x="2229720" y="3109371"/>
                    <a:pt x="2263871" y="3140411"/>
                  </a:cubicBezTo>
                  <a:lnTo>
                    <a:pt x="2354111" y="3204539"/>
                  </a:lnTo>
                  <a:lnTo>
                    <a:pt x="2348798" y="3218620"/>
                  </a:lnTo>
                  <a:cubicBezTo>
                    <a:pt x="2292564" y="3373479"/>
                    <a:pt x="2240250" y="3537196"/>
                    <a:pt x="2174474" y="3607768"/>
                  </a:cubicBezTo>
                  <a:lnTo>
                    <a:pt x="2159778" y="3618589"/>
                  </a:lnTo>
                  <a:lnTo>
                    <a:pt x="2074475" y="3569559"/>
                  </a:lnTo>
                  <a:cubicBezTo>
                    <a:pt x="1909681" y="3458227"/>
                    <a:pt x="1778757" y="3300571"/>
                    <a:pt x="1700382" y="3115275"/>
                  </a:cubicBezTo>
                  <a:lnTo>
                    <a:pt x="1696847" y="3105616"/>
                  </a:lnTo>
                  <a:lnTo>
                    <a:pt x="1710156" y="3091080"/>
                  </a:lnTo>
                  <a:cubicBezTo>
                    <a:pt x="1787328" y="3033192"/>
                    <a:pt x="1955686" y="2998603"/>
                    <a:pt x="2115651" y="2959176"/>
                  </a:cubicBezTo>
                  <a:close/>
                  <a:moveTo>
                    <a:pt x="3174711" y="2953852"/>
                  </a:moveTo>
                  <a:lnTo>
                    <a:pt x="3188696" y="2957436"/>
                  </a:lnTo>
                  <a:cubicBezTo>
                    <a:pt x="3348788" y="2996345"/>
                    <a:pt x="3517257" y="3030386"/>
                    <a:pt x="3594617" y="3088025"/>
                  </a:cubicBezTo>
                  <a:lnTo>
                    <a:pt x="3607875" y="3102411"/>
                  </a:lnTo>
                  <a:lnTo>
                    <a:pt x="3603167" y="3115275"/>
                  </a:lnTo>
                  <a:cubicBezTo>
                    <a:pt x="3524793" y="3300570"/>
                    <a:pt x="3393868" y="3458227"/>
                    <a:pt x="3229074" y="3569559"/>
                  </a:cubicBezTo>
                  <a:lnTo>
                    <a:pt x="3201977" y="3585135"/>
                  </a:lnTo>
                  <a:lnTo>
                    <a:pt x="3181492" y="3569653"/>
                  </a:lnTo>
                  <a:cubicBezTo>
                    <a:pt x="3112079" y="3503823"/>
                    <a:pt x="3068464" y="3393007"/>
                    <a:pt x="3001380" y="3235019"/>
                  </a:cubicBezTo>
                  <a:lnTo>
                    <a:pt x="2979083" y="3183475"/>
                  </a:lnTo>
                  <a:lnTo>
                    <a:pt x="3039680" y="3140410"/>
                  </a:lnTo>
                  <a:cubicBezTo>
                    <a:pt x="3073830" y="3109371"/>
                    <a:pt x="3104243" y="3074291"/>
                    <a:pt x="3130162" y="3035926"/>
                  </a:cubicBezTo>
                  <a:close/>
                  <a:moveTo>
                    <a:pt x="2651774" y="2424910"/>
                  </a:moveTo>
                  <a:cubicBezTo>
                    <a:pt x="2811084" y="2424911"/>
                    <a:pt x="2940231" y="2554058"/>
                    <a:pt x="2940231" y="2713368"/>
                  </a:cubicBezTo>
                  <a:cubicBezTo>
                    <a:pt x="2940232" y="2872678"/>
                    <a:pt x="2811085" y="3001825"/>
                    <a:pt x="2651774" y="3001825"/>
                  </a:cubicBezTo>
                  <a:cubicBezTo>
                    <a:pt x="2492464" y="3001825"/>
                    <a:pt x="2363317" y="2872678"/>
                    <a:pt x="2363318" y="2713368"/>
                  </a:cubicBezTo>
                  <a:cubicBezTo>
                    <a:pt x="2363318" y="2554058"/>
                    <a:pt x="2492465" y="2424911"/>
                    <a:pt x="2651774" y="2424910"/>
                  </a:cubicBezTo>
                  <a:close/>
                  <a:moveTo>
                    <a:pt x="3538860" y="2186917"/>
                  </a:moveTo>
                  <a:lnTo>
                    <a:pt x="3559688" y="2221201"/>
                  </a:lnTo>
                  <a:cubicBezTo>
                    <a:pt x="3639165" y="2367504"/>
                    <a:pt x="3684308" y="2535163"/>
                    <a:pt x="3684308" y="2713367"/>
                  </a:cubicBezTo>
                  <a:cubicBezTo>
                    <a:pt x="3684309" y="2749007"/>
                    <a:pt x="3682503" y="2784226"/>
                    <a:pt x="3678977" y="2818937"/>
                  </a:cubicBezTo>
                  <a:lnTo>
                    <a:pt x="3669792" y="2879120"/>
                  </a:lnTo>
                  <a:lnTo>
                    <a:pt x="3645115" y="2884088"/>
                  </a:lnTo>
                  <a:cubicBezTo>
                    <a:pt x="3549813" y="2892401"/>
                    <a:pt x="3437941" y="2851574"/>
                    <a:pt x="3275194" y="2797039"/>
                  </a:cubicBezTo>
                  <a:lnTo>
                    <a:pt x="3222012" y="2779615"/>
                  </a:lnTo>
                  <a:lnTo>
                    <a:pt x="3228691" y="2713368"/>
                  </a:lnTo>
                  <a:cubicBezTo>
                    <a:pt x="3228691" y="2633712"/>
                    <a:pt x="3212547" y="2557828"/>
                    <a:pt x="3183353" y="2488806"/>
                  </a:cubicBezTo>
                  <a:lnTo>
                    <a:pt x="3159276" y="2444447"/>
                  </a:lnTo>
                  <a:lnTo>
                    <a:pt x="3172650" y="2433889"/>
                  </a:lnTo>
                  <a:cubicBezTo>
                    <a:pt x="3307080" y="2325011"/>
                    <a:pt x="3442843" y="2205536"/>
                    <a:pt x="3536295" y="2187016"/>
                  </a:cubicBezTo>
                  <a:close/>
                  <a:moveTo>
                    <a:pt x="1768519" y="2181407"/>
                  </a:moveTo>
                  <a:lnTo>
                    <a:pt x="1785258" y="2183108"/>
                  </a:lnTo>
                  <a:cubicBezTo>
                    <a:pt x="1877778" y="2210433"/>
                    <a:pt x="2006068" y="2324810"/>
                    <a:pt x="2133229" y="2429566"/>
                  </a:cubicBezTo>
                  <a:lnTo>
                    <a:pt x="2145231" y="2439204"/>
                  </a:lnTo>
                  <a:lnTo>
                    <a:pt x="2109867" y="2515005"/>
                  </a:lnTo>
                  <a:cubicBezTo>
                    <a:pt x="2087221" y="2576858"/>
                    <a:pt x="2074861" y="2643670"/>
                    <a:pt x="2074860" y="2713368"/>
                  </a:cubicBezTo>
                  <a:lnTo>
                    <a:pt x="2081726" y="2781473"/>
                  </a:lnTo>
                  <a:lnTo>
                    <a:pt x="2028634" y="2799060"/>
                  </a:lnTo>
                  <a:cubicBezTo>
                    <a:pt x="1866064" y="2854123"/>
                    <a:pt x="1754326" y="2895312"/>
                    <a:pt x="1658996" y="2887308"/>
                  </a:cubicBezTo>
                  <a:lnTo>
                    <a:pt x="1634259" y="2882412"/>
                  </a:lnTo>
                  <a:lnTo>
                    <a:pt x="1624571" y="2818937"/>
                  </a:lnTo>
                  <a:cubicBezTo>
                    <a:pt x="1621046" y="2784227"/>
                    <a:pt x="1619240" y="2749008"/>
                    <a:pt x="1619241" y="2713367"/>
                  </a:cubicBezTo>
                  <a:cubicBezTo>
                    <a:pt x="1619240" y="2526253"/>
                    <a:pt x="1669013" y="2350763"/>
                    <a:pt x="1756040" y="2199417"/>
                  </a:cubicBezTo>
                  <a:close/>
                  <a:moveTo>
                    <a:pt x="2772396" y="1688463"/>
                  </a:moveTo>
                  <a:lnTo>
                    <a:pt x="2859866" y="1701813"/>
                  </a:lnTo>
                  <a:cubicBezTo>
                    <a:pt x="3061513" y="1743075"/>
                    <a:pt x="3241748" y="1843117"/>
                    <a:pt x="3381887" y="1983256"/>
                  </a:cubicBezTo>
                  <a:lnTo>
                    <a:pt x="3399655" y="2004792"/>
                  </a:lnTo>
                  <a:lnTo>
                    <a:pt x="3374313" y="2050299"/>
                  </a:lnTo>
                  <a:cubicBezTo>
                    <a:pt x="3319468" y="2120481"/>
                    <a:pt x="3225432" y="2181143"/>
                    <a:pt x="3097575" y="2267837"/>
                  </a:cubicBezTo>
                  <a:lnTo>
                    <a:pt x="3052085" y="2299131"/>
                  </a:lnTo>
                  <a:lnTo>
                    <a:pt x="2974334" y="2234981"/>
                  </a:lnTo>
                  <a:cubicBezTo>
                    <a:pt x="2928296" y="2203878"/>
                    <a:pt x="2877527" y="2179246"/>
                    <a:pt x="2823332" y="2162390"/>
                  </a:cubicBezTo>
                  <a:lnTo>
                    <a:pt x="2744557" y="2144235"/>
                  </a:lnTo>
                  <a:lnTo>
                    <a:pt x="2742575" y="2089248"/>
                  </a:lnTo>
                  <a:cubicBezTo>
                    <a:pt x="2735239" y="1917764"/>
                    <a:pt x="2726988" y="1798961"/>
                    <a:pt x="2761367" y="1709686"/>
                  </a:cubicBezTo>
                  <a:close/>
                  <a:moveTo>
                    <a:pt x="2542329" y="1686757"/>
                  </a:moveTo>
                  <a:lnTo>
                    <a:pt x="2551422" y="1701736"/>
                  </a:lnTo>
                  <a:cubicBezTo>
                    <a:pt x="2585383" y="1792033"/>
                    <a:pt x="2571442" y="1963340"/>
                    <a:pt x="2564496" y="2127946"/>
                  </a:cubicBezTo>
                  <a:lnTo>
                    <a:pt x="2563981" y="2145303"/>
                  </a:lnTo>
                  <a:lnTo>
                    <a:pt x="2535507" y="2148174"/>
                  </a:lnTo>
                  <a:cubicBezTo>
                    <a:pt x="2436924" y="2168347"/>
                    <a:pt x="2347499" y="2213665"/>
                    <a:pt x="2274228" y="2277135"/>
                  </a:cubicBezTo>
                  <a:lnTo>
                    <a:pt x="2255551" y="2296263"/>
                  </a:lnTo>
                  <a:lnTo>
                    <a:pt x="2209683" y="2264145"/>
                  </a:lnTo>
                  <a:cubicBezTo>
                    <a:pt x="2068427" y="2166639"/>
                    <a:pt x="1968656" y="2101617"/>
                    <a:pt x="1918142" y="2020376"/>
                  </a:cubicBezTo>
                  <a:lnTo>
                    <a:pt x="1909035" y="2001262"/>
                  </a:lnTo>
                  <a:lnTo>
                    <a:pt x="1976058" y="1932620"/>
                  </a:lnTo>
                  <a:cubicBezTo>
                    <a:pt x="2107195" y="1819025"/>
                    <a:pt x="2267242" y="1737917"/>
                    <a:pt x="2443683" y="1701813"/>
                  </a:cubicBezTo>
                  <a:close/>
                  <a:moveTo>
                    <a:pt x="2632105" y="728008"/>
                  </a:moveTo>
                  <a:cubicBezTo>
                    <a:pt x="2581102" y="738315"/>
                    <a:pt x="2535836" y="788286"/>
                    <a:pt x="2530738" y="850311"/>
                  </a:cubicBezTo>
                  <a:cubicBezTo>
                    <a:pt x="2520413" y="1032633"/>
                    <a:pt x="2595251" y="1245652"/>
                    <a:pt x="2543865" y="1385680"/>
                  </a:cubicBezTo>
                  <a:lnTo>
                    <a:pt x="2526163" y="1417882"/>
                  </a:lnTo>
                  <a:lnTo>
                    <a:pt x="2518670" y="1418261"/>
                  </a:lnTo>
                  <a:cubicBezTo>
                    <a:pt x="2231471" y="1447427"/>
                    <a:pt x="1971870" y="1569948"/>
                    <a:pt x="1770690" y="1755000"/>
                  </a:cubicBezTo>
                  <a:lnTo>
                    <a:pt x="1694948" y="1831194"/>
                  </a:lnTo>
                  <a:lnTo>
                    <a:pt x="1654283" y="1824870"/>
                  </a:lnTo>
                  <a:cubicBezTo>
                    <a:pt x="1501485" y="1775261"/>
                    <a:pt x="1361276" y="1561464"/>
                    <a:pt x="1231045" y="1493189"/>
                  </a:cubicBezTo>
                  <a:cubicBezTo>
                    <a:pt x="1137043" y="1457336"/>
                    <a:pt x="1079421" y="1484921"/>
                    <a:pt x="1056906" y="1531832"/>
                  </a:cubicBezTo>
                  <a:cubicBezTo>
                    <a:pt x="1034391" y="1578742"/>
                    <a:pt x="1046981" y="1644980"/>
                    <a:pt x="1093400" y="1686433"/>
                  </a:cubicBezTo>
                  <a:cubicBezTo>
                    <a:pt x="1232660" y="1804563"/>
                    <a:pt x="1447745" y="1873239"/>
                    <a:pt x="1528507" y="1998642"/>
                  </a:cubicBezTo>
                  <a:lnTo>
                    <a:pt x="1543112" y="2031237"/>
                  </a:lnTo>
                  <a:lnTo>
                    <a:pt x="1488791" y="2127737"/>
                  </a:lnTo>
                  <a:cubicBezTo>
                    <a:pt x="1399971" y="2303773"/>
                    <a:pt x="1349944" y="2502728"/>
                    <a:pt x="1349945" y="2713367"/>
                  </a:cubicBezTo>
                  <a:cubicBezTo>
                    <a:pt x="1349945" y="2758303"/>
                    <a:pt x="1352222" y="2802708"/>
                    <a:pt x="1356666" y="2846471"/>
                  </a:cubicBezTo>
                  <a:lnTo>
                    <a:pt x="1373104" y="2954181"/>
                  </a:lnTo>
                  <a:lnTo>
                    <a:pt x="1344602" y="2982178"/>
                  </a:lnTo>
                  <a:cubicBezTo>
                    <a:pt x="1213555" y="3075104"/>
                    <a:pt x="958338" y="3059875"/>
                    <a:pt x="825799" y="3123553"/>
                  </a:cubicBezTo>
                  <a:cubicBezTo>
                    <a:pt x="740902" y="3177537"/>
                    <a:pt x="728613" y="3240229"/>
                    <a:pt x="752792" y="3286303"/>
                  </a:cubicBezTo>
                  <a:cubicBezTo>
                    <a:pt x="776970" y="3332378"/>
                    <a:pt x="837616" y="3361840"/>
                    <a:pt x="898587" y="3349365"/>
                  </a:cubicBezTo>
                  <a:cubicBezTo>
                    <a:pt x="1076506" y="3308220"/>
                    <a:pt x="1260047" y="3176724"/>
                    <a:pt x="1408861" y="3186842"/>
                  </a:cubicBezTo>
                  <a:lnTo>
                    <a:pt x="1442843" y="3194399"/>
                  </a:lnTo>
                  <a:lnTo>
                    <a:pt x="1452249" y="3220097"/>
                  </a:lnTo>
                  <a:cubicBezTo>
                    <a:pt x="1551063" y="3453720"/>
                    <a:pt x="1716136" y="3652495"/>
                    <a:pt x="1923910" y="3792863"/>
                  </a:cubicBezTo>
                  <a:lnTo>
                    <a:pt x="2043154" y="3861402"/>
                  </a:lnTo>
                  <a:lnTo>
                    <a:pt x="2047179" y="3897156"/>
                  </a:lnTo>
                  <a:cubicBezTo>
                    <a:pt x="2041397" y="4046202"/>
                    <a:pt x="1891108" y="4214699"/>
                    <a:pt x="1831256" y="4387226"/>
                  </a:cubicBezTo>
                  <a:cubicBezTo>
                    <a:pt x="1812361" y="4446523"/>
                    <a:pt x="1835199" y="4509961"/>
                    <a:pt x="1878437" y="4538908"/>
                  </a:cubicBezTo>
                  <a:cubicBezTo>
                    <a:pt x="1921677" y="4567854"/>
                    <a:pt x="1985320" y="4562309"/>
                    <a:pt x="2048035" y="4483643"/>
                  </a:cubicBezTo>
                  <a:cubicBezTo>
                    <a:pt x="2125461" y="4358635"/>
                    <a:pt x="2137489" y="4103247"/>
                    <a:pt x="2243839" y="3982838"/>
                  </a:cubicBezTo>
                  <a:lnTo>
                    <a:pt x="2273278" y="3958656"/>
                  </a:lnTo>
                  <a:lnTo>
                    <a:pt x="2453519" y="4000195"/>
                  </a:lnTo>
                  <a:cubicBezTo>
                    <a:pt x="2518162" y="4010073"/>
                    <a:pt x="2584370" y="4015194"/>
                    <a:pt x="2651774" y="4015195"/>
                  </a:cubicBezTo>
                  <a:cubicBezTo>
                    <a:pt x="2786584" y="4015195"/>
                    <a:pt x="2916607" y="3994705"/>
                    <a:pt x="3038899" y="3956668"/>
                  </a:cubicBezTo>
                  <a:lnTo>
                    <a:pt x="3095014" y="3934557"/>
                  </a:lnTo>
                  <a:lnTo>
                    <a:pt x="3124374" y="3955689"/>
                  </a:lnTo>
                  <a:cubicBezTo>
                    <a:pt x="3230959" y="4060036"/>
                    <a:pt x="3254947" y="4284540"/>
                    <a:pt x="3342636" y="4444723"/>
                  </a:cubicBezTo>
                  <a:cubicBezTo>
                    <a:pt x="3373900" y="4498534"/>
                    <a:pt x="3436249" y="4524197"/>
                    <a:pt x="3486731" y="4511582"/>
                  </a:cubicBezTo>
                  <a:cubicBezTo>
                    <a:pt x="3537212" y="4498968"/>
                    <a:pt x="3575829" y="4448076"/>
                    <a:pt x="3559626" y="4348782"/>
                  </a:cubicBezTo>
                  <a:cubicBezTo>
                    <a:pt x="3518955" y="4207476"/>
                    <a:pt x="3337747" y="4027112"/>
                    <a:pt x="3319901" y="3867455"/>
                  </a:cubicBezTo>
                  <a:lnTo>
                    <a:pt x="3321904" y="3826049"/>
                  </a:lnTo>
                  <a:lnTo>
                    <a:pt x="3379641" y="3792863"/>
                  </a:lnTo>
                  <a:cubicBezTo>
                    <a:pt x="3587414" y="3652495"/>
                    <a:pt x="3752486" y="3453719"/>
                    <a:pt x="3851300" y="3220097"/>
                  </a:cubicBezTo>
                  <a:lnTo>
                    <a:pt x="3862132" y="3190505"/>
                  </a:lnTo>
                  <a:lnTo>
                    <a:pt x="3896221" y="3182809"/>
                  </a:lnTo>
                  <a:cubicBezTo>
                    <a:pt x="4045002" y="3172208"/>
                    <a:pt x="4228967" y="3303108"/>
                    <a:pt x="4407018" y="3343676"/>
                  </a:cubicBezTo>
                  <a:cubicBezTo>
                    <a:pt x="4468029" y="3355952"/>
                    <a:pt x="4528580" y="3326295"/>
                    <a:pt x="4552608" y="3280142"/>
                  </a:cubicBezTo>
                  <a:cubicBezTo>
                    <a:pt x="4576638" y="3233988"/>
                    <a:pt x="4564146" y="3171337"/>
                    <a:pt x="4479075" y="3117629"/>
                  </a:cubicBezTo>
                  <a:cubicBezTo>
                    <a:pt x="4346329" y="3054382"/>
                    <a:pt x="4091162" y="3070438"/>
                    <a:pt x="3959815" y="2977938"/>
                  </a:cubicBezTo>
                  <a:lnTo>
                    <a:pt x="3931097" y="2949911"/>
                  </a:lnTo>
                  <a:lnTo>
                    <a:pt x="3946884" y="2846471"/>
                  </a:lnTo>
                  <a:cubicBezTo>
                    <a:pt x="3951328" y="2802708"/>
                    <a:pt x="3953605" y="2758303"/>
                    <a:pt x="3953605" y="2713367"/>
                  </a:cubicBezTo>
                  <a:cubicBezTo>
                    <a:pt x="3953604" y="2488686"/>
                    <a:pt x="3896686" y="2277298"/>
                    <a:pt x="3796481" y="2092838"/>
                  </a:cubicBezTo>
                  <a:lnTo>
                    <a:pt x="3765466" y="2041787"/>
                  </a:lnTo>
                  <a:lnTo>
                    <a:pt x="3780938" y="2008013"/>
                  </a:lnTo>
                  <a:cubicBezTo>
                    <a:pt x="3862741" y="1883286"/>
                    <a:pt x="4078390" y="1816403"/>
                    <a:pt x="4218628" y="1699436"/>
                  </a:cubicBezTo>
                  <a:cubicBezTo>
                    <a:pt x="4265391" y="1658371"/>
                    <a:pt x="4278532" y="1592240"/>
                    <a:pt x="4256408" y="1545144"/>
                  </a:cubicBezTo>
                  <a:cubicBezTo>
                    <a:pt x="4239816" y="1509822"/>
                    <a:pt x="4203385" y="1485205"/>
                    <a:pt x="4146425" y="1489899"/>
                  </a:cubicBezTo>
                  <a:cubicBezTo>
                    <a:pt x="4127439" y="1491464"/>
                    <a:pt x="4106171" y="1496286"/>
                    <a:pt x="4082597" y="1505053"/>
                  </a:cubicBezTo>
                  <a:cubicBezTo>
                    <a:pt x="3951802" y="1572242"/>
                    <a:pt x="3809818" y="1784864"/>
                    <a:pt x="3656612" y="1833200"/>
                  </a:cubicBezTo>
                  <a:lnTo>
                    <a:pt x="3614606" y="1839376"/>
                  </a:lnTo>
                  <a:lnTo>
                    <a:pt x="3572307" y="1792835"/>
                  </a:lnTo>
                  <a:cubicBezTo>
                    <a:pt x="3366171" y="1586699"/>
                    <a:pt x="3091225" y="1449371"/>
                    <a:pt x="2784879" y="1418261"/>
                  </a:cubicBezTo>
                  <a:lnTo>
                    <a:pt x="2777983" y="1417912"/>
                  </a:lnTo>
                  <a:lnTo>
                    <a:pt x="2758334" y="1381306"/>
                  </a:lnTo>
                  <a:cubicBezTo>
                    <a:pt x="2705824" y="1229479"/>
                    <a:pt x="2791913" y="988738"/>
                    <a:pt x="2767899" y="843670"/>
                  </a:cubicBezTo>
                  <a:cubicBezTo>
                    <a:pt x="2739848" y="747052"/>
                    <a:pt x="2683107" y="717699"/>
                    <a:pt x="2632105" y="728008"/>
                  </a:cubicBezTo>
                  <a:close/>
                  <a:moveTo>
                    <a:pt x="2651774" y="0"/>
                  </a:moveTo>
                  <a:lnTo>
                    <a:pt x="4778323" y="1049682"/>
                  </a:lnTo>
                  <a:lnTo>
                    <a:pt x="5303548" y="3408294"/>
                  </a:lnTo>
                  <a:lnTo>
                    <a:pt x="3831912" y="5299762"/>
                  </a:lnTo>
                  <a:lnTo>
                    <a:pt x="1471636" y="5299762"/>
                  </a:lnTo>
                  <a:lnTo>
                    <a:pt x="0" y="3408294"/>
                  </a:lnTo>
                  <a:lnTo>
                    <a:pt x="525225" y="104968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C748536C-489B-43D9-8E9C-CB3DBBFDA14C}"/>
              </a:ext>
            </a:extLst>
          </p:cNvPr>
          <p:cNvSpPr/>
          <p:nvPr/>
        </p:nvSpPr>
        <p:spPr>
          <a:xfrm>
            <a:off x="9029247" y="2680462"/>
            <a:ext cx="1795363" cy="3877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智慧性診斷、疑難排解</a:t>
            </a:r>
            <a:b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與遠端偵錯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161616"/>
                  </a:gs>
                  <a:gs pos="100000">
                    <a:srgbClr val="161616"/>
                  </a:gs>
                </a:gsLst>
                <a:lin ang="5400000" scaled="1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7B26CFD-B5F1-4E30-AA9C-F4AE669B48B7}"/>
              </a:ext>
            </a:extLst>
          </p:cNvPr>
          <p:cNvGrpSpPr/>
          <p:nvPr/>
        </p:nvGrpSpPr>
        <p:grpSpPr>
          <a:xfrm>
            <a:off x="9606286" y="1887301"/>
            <a:ext cx="641266" cy="641266"/>
            <a:chOff x="9606286" y="1887301"/>
            <a:chExt cx="641266" cy="641266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E4ABD26-183E-4A87-90CA-3E5406AC2423}"/>
                </a:ext>
              </a:extLst>
            </p:cNvPr>
            <p:cNvSpPr/>
            <p:nvPr/>
          </p:nvSpPr>
          <p:spPr bwMode="auto">
            <a:xfrm>
              <a:off x="9606286" y="1887301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" name="ChatBot_F08B" title="Icon of a robotic chat bubble with a smiley face">
              <a:extLst>
                <a:ext uri="{FF2B5EF4-FFF2-40B4-BE49-F238E27FC236}">
                  <a16:creationId xmlns:a16="http://schemas.microsoft.com/office/drawing/2014/main" id="{8FFC8D63-2927-4DFE-8D23-5BEAA86323A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9807471" y="2053650"/>
              <a:ext cx="238898" cy="308568"/>
            </a:xfrm>
            <a:custGeom>
              <a:avLst/>
              <a:gdLst>
                <a:gd name="T0" fmla="*/ 871 w 2742"/>
                <a:gd name="T1" fmla="*/ 1541 h 3541"/>
                <a:gd name="T2" fmla="*/ 871 w 2742"/>
                <a:gd name="T3" fmla="*/ 1791 h 3541"/>
                <a:gd name="T4" fmla="*/ 1871 w 2742"/>
                <a:gd name="T5" fmla="*/ 1541 h 3541"/>
                <a:gd name="T6" fmla="*/ 1871 w 2742"/>
                <a:gd name="T7" fmla="*/ 1791 h 3541"/>
                <a:gd name="T8" fmla="*/ 0 w 2742"/>
                <a:gd name="T9" fmla="*/ 1541 h 3541"/>
                <a:gd name="T10" fmla="*/ 0 w 2742"/>
                <a:gd name="T11" fmla="*/ 2041 h 3541"/>
                <a:gd name="T12" fmla="*/ 2742 w 2742"/>
                <a:gd name="T13" fmla="*/ 1541 h 3541"/>
                <a:gd name="T14" fmla="*/ 2742 w 2742"/>
                <a:gd name="T15" fmla="*/ 2041 h 3541"/>
                <a:gd name="T16" fmla="*/ 1371 w 2742"/>
                <a:gd name="T17" fmla="*/ 339 h 3541"/>
                <a:gd name="T18" fmla="*/ 1371 w 2742"/>
                <a:gd name="T19" fmla="*/ 916 h 3541"/>
                <a:gd name="T20" fmla="*/ 1121 w 2742"/>
                <a:gd name="T21" fmla="*/ 2916 h 3541"/>
                <a:gd name="T22" fmla="*/ 1121 w 2742"/>
                <a:gd name="T23" fmla="*/ 3541 h 3541"/>
                <a:gd name="T24" fmla="*/ 1809 w 2742"/>
                <a:gd name="T25" fmla="*/ 2916 h 3541"/>
                <a:gd name="T26" fmla="*/ 2371 w 2742"/>
                <a:gd name="T27" fmla="*/ 2916 h 3541"/>
                <a:gd name="T28" fmla="*/ 2621 w 2742"/>
                <a:gd name="T29" fmla="*/ 2666 h 3541"/>
                <a:gd name="T30" fmla="*/ 2621 w 2742"/>
                <a:gd name="T31" fmla="*/ 1166 h 3541"/>
                <a:gd name="T32" fmla="*/ 2371 w 2742"/>
                <a:gd name="T33" fmla="*/ 916 h 3541"/>
                <a:gd name="T34" fmla="*/ 371 w 2742"/>
                <a:gd name="T35" fmla="*/ 916 h 3541"/>
                <a:gd name="T36" fmla="*/ 121 w 2742"/>
                <a:gd name="T37" fmla="*/ 1166 h 3541"/>
                <a:gd name="T38" fmla="*/ 121 w 2742"/>
                <a:gd name="T39" fmla="*/ 2666 h 3541"/>
                <a:gd name="T40" fmla="*/ 371 w 2742"/>
                <a:gd name="T41" fmla="*/ 2916 h 3541"/>
                <a:gd name="T42" fmla="*/ 1121 w 2742"/>
                <a:gd name="T43" fmla="*/ 2916 h 3541"/>
                <a:gd name="T44" fmla="*/ 1371 w 2742"/>
                <a:gd name="T45" fmla="*/ 0 h 3541"/>
                <a:gd name="T46" fmla="*/ 1205 w 2742"/>
                <a:gd name="T47" fmla="*/ 166 h 3541"/>
                <a:gd name="T48" fmla="*/ 1371 w 2742"/>
                <a:gd name="T49" fmla="*/ 332 h 3541"/>
                <a:gd name="T50" fmla="*/ 1537 w 2742"/>
                <a:gd name="T51" fmla="*/ 166 h 3541"/>
                <a:gd name="T52" fmla="*/ 1371 w 2742"/>
                <a:gd name="T53" fmla="*/ 0 h 3541"/>
                <a:gd name="T54" fmla="*/ 746 w 2742"/>
                <a:gd name="T55" fmla="*/ 2157 h 3541"/>
                <a:gd name="T56" fmla="*/ 1996 w 2742"/>
                <a:gd name="T57" fmla="*/ 2157 h 3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42" h="3541">
                  <a:moveTo>
                    <a:pt x="871" y="1541"/>
                  </a:moveTo>
                  <a:cubicBezTo>
                    <a:pt x="871" y="1791"/>
                    <a:pt x="871" y="1791"/>
                    <a:pt x="871" y="1791"/>
                  </a:cubicBezTo>
                  <a:moveTo>
                    <a:pt x="1871" y="1541"/>
                  </a:moveTo>
                  <a:cubicBezTo>
                    <a:pt x="1871" y="1791"/>
                    <a:pt x="1871" y="1791"/>
                    <a:pt x="1871" y="1791"/>
                  </a:cubicBezTo>
                  <a:moveTo>
                    <a:pt x="0" y="1541"/>
                  </a:moveTo>
                  <a:cubicBezTo>
                    <a:pt x="0" y="2041"/>
                    <a:pt x="0" y="2041"/>
                    <a:pt x="0" y="2041"/>
                  </a:cubicBezTo>
                  <a:moveTo>
                    <a:pt x="2742" y="1541"/>
                  </a:moveTo>
                  <a:cubicBezTo>
                    <a:pt x="2742" y="2041"/>
                    <a:pt x="2742" y="2041"/>
                    <a:pt x="2742" y="2041"/>
                  </a:cubicBezTo>
                  <a:moveTo>
                    <a:pt x="1371" y="339"/>
                  </a:moveTo>
                  <a:cubicBezTo>
                    <a:pt x="1371" y="916"/>
                    <a:pt x="1371" y="916"/>
                    <a:pt x="1371" y="916"/>
                  </a:cubicBezTo>
                  <a:moveTo>
                    <a:pt x="1121" y="2916"/>
                  </a:moveTo>
                  <a:cubicBezTo>
                    <a:pt x="1121" y="3541"/>
                    <a:pt x="1121" y="3541"/>
                    <a:pt x="1121" y="3541"/>
                  </a:cubicBezTo>
                  <a:cubicBezTo>
                    <a:pt x="1809" y="2916"/>
                    <a:pt x="1809" y="2916"/>
                    <a:pt x="1809" y="2916"/>
                  </a:cubicBezTo>
                  <a:cubicBezTo>
                    <a:pt x="2371" y="2916"/>
                    <a:pt x="2371" y="2916"/>
                    <a:pt x="2371" y="2916"/>
                  </a:cubicBezTo>
                  <a:cubicBezTo>
                    <a:pt x="2509" y="2916"/>
                    <a:pt x="2621" y="2804"/>
                    <a:pt x="2621" y="2666"/>
                  </a:cubicBezTo>
                  <a:cubicBezTo>
                    <a:pt x="2621" y="1166"/>
                    <a:pt x="2621" y="1166"/>
                    <a:pt x="2621" y="1166"/>
                  </a:cubicBezTo>
                  <a:cubicBezTo>
                    <a:pt x="2621" y="1028"/>
                    <a:pt x="2509" y="916"/>
                    <a:pt x="2371" y="916"/>
                  </a:cubicBezTo>
                  <a:cubicBezTo>
                    <a:pt x="371" y="916"/>
                    <a:pt x="371" y="916"/>
                    <a:pt x="371" y="916"/>
                  </a:cubicBezTo>
                  <a:cubicBezTo>
                    <a:pt x="233" y="916"/>
                    <a:pt x="121" y="1028"/>
                    <a:pt x="121" y="1166"/>
                  </a:cubicBezTo>
                  <a:cubicBezTo>
                    <a:pt x="121" y="2666"/>
                    <a:pt x="121" y="2666"/>
                    <a:pt x="121" y="2666"/>
                  </a:cubicBezTo>
                  <a:cubicBezTo>
                    <a:pt x="121" y="2804"/>
                    <a:pt x="233" y="2916"/>
                    <a:pt x="371" y="2916"/>
                  </a:cubicBezTo>
                  <a:lnTo>
                    <a:pt x="1121" y="2916"/>
                  </a:lnTo>
                  <a:close/>
                  <a:moveTo>
                    <a:pt x="1371" y="0"/>
                  </a:moveTo>
                  <a:cubicBezTo>
                    <a:pt x="1279" y="0"/>
                    <a:pt x="1205" y="74"/>
                    <a:pt x="1205" y="166"/>
                  </a:cubicBezTo>
                  <a:cubicBezTo>
                    <a:pt x="1205" y="258"/>
                    <a:pt x="1279" y="332"/>
                    <a:pt x="1371" y="332"/>
                  </a:cubicBezTo>
                  <a:cubicBezTo>
                    <a:pt x="1463" y="332"/>
                    <a:pt x="1537" y="258"/>
                    <a:pt x="1537" y="166"/>
                  </a:cubicBezTo>
                  <a:cubicBezTo>
                    <a:pt x="1537" y="74"/>
                    <a:pt x="1463" y="0"/>
                    <a:pt x="1371" y="0"/>
                  </a:cubicBezTo>
                  <a:close/>
                  <a:moveTo>
                    <a:pt x="746" y="2157"/>
                  </a:moveTo>
                  <a:cubicBezTo>
                    <a:pt x="1091" y="2502"/>
                    <a:pt x="1651" y="2502"/>
                    <a:pt x="1996" y="2157"/>
                  </a:cubicBezTo>
                </a:path>
              </a:pathLst>
            </a:custGeom>
            <a:noFill/>
            <a:ln w="15875" cap="sq">
              <a:solidFill>
                <a:schemeClr val="tx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8D33CC78-8114-428A-A5F3-AA03042AE23A}"/>
              </a:ext>
            </a:extLst>
          </p:cNvPr>
          <p:cNvSpPr/>
          <p:nvPr/>
        </p:nvSpPr>
        <p:spPr>
          <a:xfrm>
            <a:off x="9478086" y="4176753"/>
            <a:ext cx="897682" cy="1938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備份與復原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161616"/>
                  </a:gs>
                  <a:gs pos="100000">
                    <a:srgbClr val="161616"/>
                  </a:gs>
                </a:gsLst>
                <a:lin ang="5400000" scaled="1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6C513005-4C4C-43F3-AA75-7110E1B48D2D}"/>
              </a:ext>
            </a:extLst>
          </p:cNvPr>
          <p:cNvGrpSpPr/>
          <p:nvPr/>
        </p:nvGrpSpPr>
        <p:grpSpPr>
          <a:xfrm>
            <a:off x="9606288" y="3381555"/>
            <a:ext cx="641266" cy="641266"/>
            <a:chOff x="9606288" y="3381555"/>
            <a:chExt cx="641266" cy="641266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6A086BF-ED95-4313-8924-C2F70D80364A}"/>
                </a:ext>
              </a:extLst>
            </p:cNvPr>
            <p:cNvSpPr/>
            <p:nvPr/>
          </p:nvSpPr>
          <p:spPr bwMode="auto">
            <a:xfrm>
              <a:off x="9606288" y="3381555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" name="arrow_23" title="Icon of an arrow pointing into an container">
              <a:extLst>
                <a:ext uri="{FF2B5EF4-FFF2-40B4-BE49-F238E27FC236}">
                  <a16:creationId xmlns:a16="http://schemas.microsoft.com/office/drawing/2014/main" id="{AA8AED32-5169-4CD0-BAE3-6F8822DCC23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9816790" y="3564664"/>
              <a:ext cx="220262" cy="275048"/>
            </a:xfrm>
            <a:custGeom>
              <a:avLst/>
              <a:gdLst>
                <a:gd name="T0" fmla="*/ 145 w 197"/>
                <a:gd name="T1" fmla="*/ 153 h 246"/>
                <a:gd name="T2" fmla="*/ 99 w 197"/>
                <a:gd name="T3" fmla="*/ 194 h 246"/>
                <a:gd name="T4" fmla="*/ 52 w 197"/>
                <a:gd name="T5" fmla="*/ 153 h 246"/>
                <a:gd name="T6" fmla="*/ 0 w 197"/>
                <a:gd name="T7" fmla="*/ 78 h 246"/>
                <a:gd name="T8" fmla="*/ 0 w 197"/>
                <a:gd name="T9" fmla="*/ 246 h 246"/>
                <a:gd name="T10" fmla="*/ 197 w 197"/>
                <a:gd name="T11" fmla="*/ 246 h 246"/>
                <a:gd name="T12" fmla="*/ 197 w 197"/>
                <a:gd name="T13" fmla="*/ 78 h 246"/>
                <a:gd name="T14" fmla="*/ 99 w 197"/>
                <a:gd name="T15" fmla="*/ 194 h 246"/>
                <a:gd name="T16" fmla="*/ 99 w 197"/>
                <a:gd name="T17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7" h="246">
                  <a:moveTo>
                    <a:pt x="145" y="153"/>
                  </a:moveTo>
                  <a:lnTo>
                    <a:pt x="99" y="194"/>
                  </a:lnTo>
                  <a:lnTo>
                    <a:pt x="52" y="153"/>
                  </a:lnTo>
                  <a:moveTo>
                    <a:pt x="0" y="78"/>
                  </a:moveTo>
                  <a:lnTo>
                    <a:pt x="0" y="246"/>
                  </a:lnTo>
                  <a:lnTo>
                    <a:pt x="197" y="246"/>
                  </a:lnTo>
                  <a:lnTo>
                    <a:pt x="197" y="78"/>
                  </a:lnTo>
                  <a:moveTo>
                    <a:pt x="99" y="194"/>
                  </a:moveTo>
                  <a:lnTo>
                    <a:pt x="99" y="0"/>
                  </a:lnTo>
                </a:path>
              </a:pathLst>
            </a:custGeom>
            <a:noFill/>
            <a:ln w="12700" cap="sq">
              <a:solidFill>
                <a:schemeClr val="tx1"/>
              </a:solidFill>
              <a:prstDash val="solid"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85" name="Rectangle 84">
            <a:extLst>
              <a:ext uri="{FF2B5EF4-FFF2-40B4-BE49-F238E27FC236}">
                <a16:creationId xmlns:a16="http://schemas.microsoft.com/office/drawing/2014/main" id="{9F2F9064-B53E-46B2-8114-B0FEF247014D}"/>
              </a:ext>
            </a:extLst>
          </p:cNvPr>
          <p:cNvSpPr/>
          <p:nvPr/>
        </p:nvSpPr>
        <p:spPr>
          <a:xfrm>
            <a:off x="9036453" y="5661169"/>
            <a:ext cx="1780937" cy="3877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IntelliJ, Jenkins, Maven</a:t>
            </a:r>
            <a:b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</a:b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Visual Studio family</a:t>
            </a:r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A61C7A77-F4F1-4E38-9999-A5F0D0BAE34C}"/>
              </a:ext>
            </a:extLst>
          </p:cNvPr>
          <p:cNvGrpSpPr/>
          <p:nvPr/>
        </p:nvGrpSpPr>
        <p:grpSpPr>
          <a:xfrm>
            <a:off x="8495946" y="4868776"/>
            <a:ext cx="641266" cy="641266"/>
            <a:chOff x="8495946" y="4868776"/>
            <a:chExt cx="641266" cy="641266"/>
          </a:xfrm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C408F2C-EF31-4020-B90B-E813BCDF7F76}"/>
                </a:ext>
              </a:extLst>
            </p:cNvPr>
            <p:cNvSpPr/>
            <p:nvPr/>
          </p:nvSpPr>
          <p:spPr bwMode="auto">
            <a:xfrm>
              <a:off x="8495946" y="4868776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31" name="Graphic 130">
              <a:extLst>
                <a:ext uri="{FF2B5EF4-FFF2-40B4-BE49-F238E27FC236}">
                  <a16:creationId xmlns:a16="http://schemas.microsoft.com/office/drawing/2014/main" id="{C2A267EF-040A-48FD-BC09-6A94EE09D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667367" y="5040198"/>
              <a:ext cx="298424" cy="298422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CB01A6C5-168E-4DFB-9DFD-5DA1185258AE}"/>
              </a:ext>
            </a:extLst>
          </p:cNvPr>
          <p:cNvGrpSpPr/>
          <p:nvPr/>
        </p:nvGrpSpPr>
        <p:grpSpPr>
          <a:xfrm>
            <a:off x="9244091" y="4868776"/>
            <a:ext cx="641266" cy="641266"/>
            <a:chOff x="9244091" y="4868776"/>
            <a:chExt cx="641266" cy="641266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E40A5E7-F8A9-4966-91FA-347FA3C5EC4D}"/>
                </a:ext>
              </a:extLst>
            </p:cNvPr>
            <p:cNvSpPr/>
            <p:nvPr/>
          </p:nvSpPr>
          <p:spPr bwMode="auto">
            <a:xfrm>
              <a:off x="9244091" y="4868776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32" name="Graphic 131">
              <a:extLst>
                <a:ext uri="{FF2B5EF4-FFF2-40B4-BE49-F238E27FC236}">
                  <a16:creationId xmlns:a16="http://schemas.microsoft.com/office/drawing/2014/main" id="{CC95BDC9-E9E7-4269-9BF4-1772B4C04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423101" y="5047786"/>
              <a:ext cx="283246" cy="283246"/>
            </a:xfrm>
            <a:prstGeom prst="rect">
              <a:avLst/>
            </a:prstGeom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C115701A-C83D-432A-B5C9-5DC7933DDCF8}"/>
              </a:ext>
            </a:extLst>
          </p:cNvPr>
          <p:cNvGrpSpPr/>
          <p:nvPr/>
        </p:nvGrpSpPr>
        <p:grpSpPr>
          <a:xfrm>
            <a:off x="9968486" y="4868776"/>
            <a:ext cx="641266" cy="641266"/>
            <a:chOff x="9968486" y="4868776"/>
            <a:chExt cx="641266" cy="641266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7D0D570-8E9B-481D-BDD0-1A827B67EE88}"/>
                </a:ext>
              </a:extLst>
            </p:cNvPr>
            <p:cNvSpPr/>
            <p:nvPr/>
          </p:nvSpPr>
          <p:spPr bwMode="auto">
            <a:xfrm>
              <a:off x="9968486" y="4868776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4A8B12B-A3BB-47A9-B929-EED05BDFA1FC}"/>
                </a:ext>
              </a:extLst>
            </p:cNvPr>
            <p:cNvSpPr/>
            <p:nvPr/>
          </p:nvSpPr>
          <p:spPr>
            <a:xfrm>
              <a:off x="10152193" y="5001589"/>
              <a:ext cx="273852" cy="375642"/>
            </a:xfrm>
            <a:custGeom>
              <a:avLst/>
              <a:gdLst>
                <a:gd name="connsiteX0" fmla="*/ 1355407 w 1899285"/>
                <a:gd name="connsiteY0" fmla="*/ 2215463 h 2605256"/>
                <a:gd name="connsiteX1" fmla="*/ 1296352 w 1899285"/>
                <a:gd name="connsiteY1" fmla="*/ 2224036 h 2605256"/>
                <a:gd name="connsiteX2" fmla="*/ 1303972 w 1899285"/>
                <a:gd name="connsiteY2" fmla="*/ 2425013 h 2605256"/>
                <a:gd name="connsiteX3" fmla="*/ 1383030 w 1899285"/>
                <a:gd name="connsiteY3" fmla="*/ 2407868 h 2605256"/>
                <a:gd name="connsiteX4" fmla="*/ 1355407 w 1899285"/>
                <a:gd name="connsiteY4" fmla="*/ 2215463 h 2605256"/>
                <a:gd name="connsiteX5" fmla="*/ 1664018 w 1899285"/>
                <a:gd name="connsiteY5" fmla="*/ 1999365 h 2605256"/>
                <a:gd name="connsiteX6" fmla="*/ 1746885 w 1899285"/>
                <a:gd name="connsiteY6" fmla="*/ 2017343 h 2605256"/>
                <a:gd name="connsiteX7" fmla="*/ 1584008 w 1899285"/>
                <a:gd name="connsiteY7" fmla="*/ 2013533 h 2605256"/>
                <a:gd name="connsiteX8" fmla="*/ 1664018 w 1899285"/>
                <a:gd name="connsiteY8" fmla="*/ 1999365 h 2605256"/>
                <a:gd name="connsiteX9" fmla="*/ 1652825 w 1899285"/>
                <a:gd name="connsiteY9" fmla="*/ 1933880 h 2605256"/>
                <a:gd name="connsiteX10" fmla="*/ 1731645 w 1899285"/>
                <a:gd name="connsiteY10" fmla="*/ 1946857 h 2605256"/>
                <a:gd name="connsiteX11" fmla="*/ 1586865 w 1899285"/>
                <a:gd name="connsiteY11" fmla="*/ 1954478 h 2605256"/>
                <a:gd name="connsiteX12" fmla="*/ 1652825 w 1899285"/>
                <a:gd name="connsiteY12" fmla="*/ 1933880 h 2605256"/>
                <a:gd name="connsiteX13" fmla="*/ 1353502 w 1899285"/>
                <a:gd name="connsiteY13" fmla="*/ 1883041 h 2605256"/>
                <a:gd name="connsiteX14" fmla="*/ 1279207 w 1899285"/>
                <a:gd name="connsiteY14" fmla="*/ 1891613 h 2605256"/>
                <a:gd name="connsiteX15" fmla="*/ 1290637 w 1899285"/>
                <a:gd name="connsiteY15" fmla="*/ 2176411 h 2605256"/>
                <a:gd name="connsiteX16" fmla="*/ 1385887 w 1899285"/>
                <a:gd name="connsiteY16" fmla="*/ 2159266 h 2605256"/>
                <a:gd name="connsiteX17" fmla="*/ 1353502 w 1899285"/>
                <a:gd name="connsiteY17" fmla="*/ 1883041 h 2605256"/>
                <a:gd name="connsiteX18" fmla="*/ 1119083 w 1899285"/>
                <a:gd name="connsiteY18" fmla="*/ 1876790 h 2605256"/>
                <a:gd name="connsiteX19" fmla="*/ 726757 w 1899285"/>
                <a:gd name="connsiteY19" fmla="*/ 1911616 h 2605256"/>
                <a:gd name="connsiteX20" fmla="*/ 849630 w 1899285"/>
                <a:gd name="connsiteY20" fmla="*/ 2515501 h 2605256"/>
                <a:gd name="connsiteX21" fmla="*/ 1288732 w 1899285"/>
                <a:gd name="connsiteY21" fmla="*/ 2523121 h 2605256"/>
                <a:gd name="connsiteX22" fmla="*/ 1262062 w 1899285"/>
                <a:gd name="connsiteY22" fmla="*/ 2159266 h 2605256"/>
                <a:gd name="connsiteX23" fmla="*/ 1243012 w 1899285"/>
                <a:gd name="connsiteY23" fmla="*/ 1890661 h 2605256"/>
                <a:gd name="connsiteX24" fmla="*/ 1119083 w 1899285"/>
                <a:gd name="connsiteY24" fmla="*/ 1876790 h 2605256"/>
                <a:gd name="connsiteX25" fmla="*/ 1437441 w 1899285"/>
                <a:gd name="connsiteY25" fmla="*/ 1874944 h 2605256"/>
                <a:gd name="connsiteX26" fmla="*/ 1410652 w 1899285"/>
                <a:gd name="connsiteY26" fmla="*/ 1876373 h 2605256"/>
                <a:gd name="connsiteX27" fmla="*/ 1443990 w 1899285"/>
                <a:gd name="connsiteY27" fmla="*/ 2121166 h 2605256"/>
                <a:gd name="connsiteX28" fmla="*/ 1504950 w 1899285"/>
                <a:gd name="connsiteY28" fmla="*/ 2105926 h 2605256"/>
                <a:gd name="connsiteX29" fmla="*/ 1464945 w 1899285"/>
                <a:gd name="connsiteY29" fmla="*/ 1876373 h 2605256"/>
                <a:gd name="connsiteX30" fmla="*/ 1437441 w 1899285"/>
                <a:gd name="connsiteY30" fmla="*/ 1874944 h 2605256"/>
                <a:gd name="connsiteX31" fmla="*/ 1706880 w 1899285"/>
                <a:gd name="connsiteY31" fmla="*/ 1864943 h 2605256"/>
                <a:gd name="connsiteX32" fmla="*/ 1557338 w 1899285"/>
                <a:gd name="connsiteY32" fmla="*/ 1923045 h 2605256"/>
                <a:gd name="connsiteX33" fmla="*/ 1706880 w 1899285"/>
                <a:gd name="connsiteY33" fmla="*/ 1864943 h 2605256"/>
                <a:gd name="connsiteX34" fmla="*/ 1711374 w 1899285"/>
                <a:gd name="connsiteY34" fmla="*/ 1786749 h 2605256"/>
                <a:gd name="connsiteX35" fmla="*/ 1686877 w 1899285"/>
                <a:gd name="connsiteY35" fmla="*/ 1793506 h 2605256"/>
                <a:gd name="connsiteX36" fmla="*/ 1510665 w 1899285"/>
                <a:gd name="connsiteY36" fmla="*/ 1874468 h 2605256"/>
                <a:gd name="connsiteX37" fmla="*/ 1542097 w 1899285"/>
                <a:gd name="connsiteY37" fmla="*/ 2098306 h 2605256"/>
                <a:gd name="connsiteX38" fmla="*/ 1735455 w 1899285"/>
                <a:gd name="connsiteY38" fmla="*/ 2104021 h 2605256"/>
                <a:gd name="connsiteX39" fmla="*/ 1619250 w 1899285"/>
                <a:gd name="connsiteY39" fmla="*/ 2133548 h 2605256"/>
                <a:gd name="connsiteX40" fmla="*/ 1744980 w 1899285"/>
                <a:gd name="connsiteY40" fmla="*/ 2133548 h 2605256"/>
                <a:gd name="connsiteX41" fmla="*/ 1819275 w 1899285"/>
                <a:gd name="connsiteY41" fmla="*/ 1985911 h 2605256"/>
                <a:gd name="connsiteX42" fmla="*/ 1771650 w 1899285"/>
                <a:gd name="connsiteY42" fmla="*/ 1823986 h 2605256"/>
                <a:gd name="connsiteX43" fmla="*/ 1711374 w 1899285"/>
                <a:gd name="connsiteY43" fmla="*/ 1786749 h 2605256"/>
                <a:gd name="connsiteX44" fmla="*/ 1262063 w 1899285"/>
                <a:gd name="connsiteY44" fmla="*/ 1634438 h 2605256"/>
                <a:gd name="connsiteX45" fmla="*/ 1279208 w 1899285"/>
                <a:gd name="connsiteY45" fmla="*/ 1655393 h 2605256"/>
                <a:gd name="connsiteX46" fmla="*/ 1262063 w 1899285"/>
                <a:gd name="connsiteY46" fmla="*/ 1676348 h 2605256"/>
                <a:gd name="connsiteX47" fmla="*/ 1244918 w 1899285"/>
                <a:gd name="connsiteY47" fmla="*/ 1655393 h 2605256"/>
                <a:gd name="connsiteX48" fmla="*/ 1262063 w 1899285"/>
                <a:gd name="connsiteY48" fmla="*/ 1634438 h 2605256"/>
                <a:gd name="connsiteX49" fmla="*/ 1109662 w 1899285"/>
                <a:gd name="connsiteY49" fmla="*/ 1547761 h 2605256"/>
                <a:gd name="connsiteX50" fmla="*/ 978217 w 1899285"/>
                <a:gd name="connsiteY50" fmla="*/ 1686826 h 2605256"/>
                <a:gd name="connsiteX51" fmla="*/ 1239202 w 1899285"/>
                <a:gd name="connsiteY51" fmla="*/ 1803031 h 2605256"/>
                <a:gd name="connsiteX52" fmla="*/ 1109662 w 1899285"/>
                <a:gd name="connsiteY52" fmla="*/ 1547761 h 2605256"/>
                <a:gd name="connsiteX53" fmla="*/ 1244918 w 1899285"/>
                <a:gd name="connsiteY53" fmla="*/ 1536331 h 2605256"/>
                <a:gd name="connsiteX54" fmla="*/ 1262063 w 1899285"/>
                <a:gd name="connsiteY54" fmla="*/ 1557286 h 2605256"/>
                <a:gd name="connsiteX55" fmla="*/ 1244918 w 1899285"/>
                <a:gd name="connsiteY55" fmla="*/ 1578241 h 2605256"/>
                <a:gd name="connsiteX56" fmla="*/ 1227773 w 1899285"/>
                <a:gd name="connsiteY56" fmla="*/ 1557286 h 2605256"/>
                <a:gd name="connsiteX57" fmla="*/ 1244918 w 1899285"/>
                <a:gd name="connsiteY57" fmla="*/ 1536331 h 2605256"/>
                <a:gd name="connsiteX58" fmla="*/ 1369695 w 1899285"/>
                <a:gd name="connsiteY58" fmla="*/ 1516254 h 2605256"/>
                <a:gd name="connsiteX59" fmla="*/ 1333500 w 1899285"/>
                <a:gd name="connsiteY59" fmla="*/ 1524901 h 2605256"/>
                <a:gd name="connsiteX60" fmla="*/ 1295400 w 1899285"/>
                <a:gd name="connsiteY60" fmla="*/ 1803031 h 2605256"/>
                <a:gd name="connsiteX61" fmla="*/ 1446847 w 1899285"/>
                <a:gd name="connsiteY61" fmla="*/ 1563001 h 2605256"/>
                <a:gd name="connsiteX62" fmla="*/ 1369695 w 1899285"/>
                <a:gd name="connsiteY62" fmla="*/ 1516254 h 2605256"/>
                <a:gd name="connsiteX63" fmla="*/ 1226820 w 1899285"/>
                <a:gd name="connsiteY63" fmla="*/ 1485848 h 2605256"/>
                <a:gd name="connsiteX64" fmla="*/ 1159192 w 1899285"/>
                <a:gd name="connsiteY64" fmla="*/ 1499183 h 2605256"/>
                <a:gd name="connsiteX65" fmla="*/ 1140142 w 1899285"/>
                <a:gd name="connsiteY65" fmla="*/ 1521091 h 2605256"/>
                <a:gd name="connsiteX66" fmla="*/ 1278255 w 1899285"/>
                <a:gd name="connsiteY66" fmla="*/ 1789696 h 2605256"/>
                <a:gd name="connsiteX67" fmla="*/ 1306830 w 1899285"/>
                <a:gd name="connsiteY67" fmla="*/ 1520138 h 2605256"/>
                <a:gd name="connsiteX68" fmla="*/ 1226820 w 1899285"/>
                <a:gd name="connsiteY68" fmla="*/ 1485848 h 2605256"/>
                <a:gd name="connsiteX69" fmla="*/ 1185423 w 1899285"/>
                <a:gd name="connsiteY69" fmla="*/ 1384429 h 2605256"/>
                <a:gd name="connsiteX70" fmla="*/ 1159192 w 1899285"/>
                <a:gd name="connsiteY70" fmla="*/ 1395361 h 2605256"/>
                <a:gd name="connsiteX71" fmla="*/ 1167765 w 1899285"/>
                <a:gd name="connsiteY71" fmla="*/ 1459178 h 2605256"/>
                <a:gd name="connsiteX72" fmla="*/ 1185423 w 1899285"/>
                <a:gd name="connsiteY72" fmla="*/ 1384429 h 2605256"/>
                <a:gd name="connsiteX73" fmla="*/ 926782 w 1899285"/>
                <a:gd name="connsiteY73" fmla="*/ 1315351 h 2605256"/>
                <a:gd name="connsiteX74" fmla="*/ 876300 w 1899285"/>
                <a:gd name="connsiteY74" fmla="*/ 1448701 h 2605256"/>
                <a:gd name="connsiteX75" fmla="*/ 909637 w 1899285"/>
                <a:gd name="connsiteY75" fmla="*/ 1564906 h 2605256"/>
                <a:gd name="connsiteX76" fmla="*/ 926782 w 1899285"/>
                <a:gd name="connsiteY76" fmla="*/ 1594433 h 2605256"/>
                <a:gd name="connsiteX77" fmla="*/ 1031557 w 1899285"/>
                <a:gd name="connsiteY77" fmla="*/ 1562048 h 2605256"/>
                <a:gd name="connsiteX78" fmla="*/ 1136332 w 1899285"/>
                <a:gd name="connsiteY78" fmla="*/ 1482991 h 2605256"/>
                <a:gd name="connsiteX79" fmla="*/ 1137285 w 1899285"/>
                <a:gd name="connsiteY79" fmla="*/ 1449653 h 2605256"/>
                <a:gd name="connsiteX80" fmla="*/ 1063942 w 1899285"/>
                <a:gd name="connsiteY80" fmla="*/ 1430603 h 2605256"/>
                <a:gd name="connsiteX81" fmla="*/ 1132522 w 1899285"/>
                <a:gd name="connsiteY81" fmla="*/ 1408696 h 2605256"/>
                <a:gd name="connsiteX82" fmla="*/ 1133475 w 1899285"/>
                <a:gd name="connsiteY82" fmla="*/ 1395361 h 2605256"/>
                <a:gd name="connsiteX83" fmla="*/ 1064895 w 1899285"/>
                <a:gd name="connsiteY83" fmla="*/ 1365833 h 2605256"/>
                <a:gd name="connsiteX84" fmla="*/ 926782 w 1899285"/>
                <a:gd name="connsiteY84" fmla="*/ 1315351 h 2605256"/>
                <a:gd name="connsiteX85" fmla="*/ 718185 w 1899285"/>
                <a:gd name="connsiteY85" fmla="*/ 1302016 h 2605256"/>
                <a:gd name="connsiteX86" fmla="*/ 839152 w 1899285"/>
                <a:gd name="connsiteY86" fmla="*/ 1376311 h 2605256"/>
                <a:gd name="connsiteX87" fmla="*/ 847725 w 1899285"/>
                <a:gd name="connsiteY87" fmla="*/ 1324876 h 2605256"/>
                <a:gd name="connsiteX88" fmla="*/ 718185 w 1899285"/>
                <a:gd name="connsiteY88" fmla="*/ 1302016 h 2605256"/>
                <a:gd name="connsiteX89" fmla="*/ 1359262 w 1899285"/>
                <a:gd name="connsiteY89" fmla="*/ 1301435 h 2605256"/>
                <a:gd name="connsiteX90" fmla="*/ 1242060 w 1899285"/>
                <a:gd name="connsiteY90" fmla="*/ 1367738 h 2605256"/>
                <a:gd name="connsiteX91" fmla="*/ 1252537 w 1899285"/>
                <a:gd name="connsiteY91" fmla="*/ 1400123 h 2605256"/>
                <a:gd name="connsiteX92" fmla="*/ 1313497 w 1899285"/>
                <a:gd name="connsiteY92" fmla="*/ 1406791 h 2605256"/>
                <a:gd name="connsiteX93" fmla="*/ 1259205 w 1899285"/>
                <a:gd name="connsiteY93" fmla="*/ 1418221 h 2605256"/>
                <a:gd name="connsiteX94" fmla="*/ 1257300 w 1899285"/>
                <a:gd name="connsiteY94" fmla="*/ 1469656 h 2605256"/>
                <a:gd name="connsiteX95" fmla="*/ 1416367 w 1899285"/>
                <a:gd name="connsiteY95" fmla="*/ 1491563 h 2605256"/>
                <a:gd name="connsiteX96" fmla="*/ 1428750 w 1899285"/>
                <a:gd name="connsiteY96" fmla="*/ 1420126 h 2605256"/>
                <a:gd name="connsiteX97" fmla="*/ 1397317 w 1899285"/>
                <a:gd name="connsiteY97" fmla="*/ 1303921 h 2605256"/>
                <a:gd name="connsiteX98" fmla="*/ 1359262 w 1899285"/>
                <a:gd name="connsiteY98" fmla="*/ 1301435 h 2605256"/>
                <a:gd name="connsiteX99" fmla="*/ 1274445 w 1899285"/>
                <a:gd name="connsiteY99" fmla="*/ 1301063 h 2605256"/>
                <a:gd name="connsiteX100" fmla="*/ 1089660 w 1899285"/>
                <a:gd name="connsiteY100" fmla="*/ 1316303 h 2605256"/>
                <a:gd name="connsiteX101" fmla="*/ 1084897 w 1899285"/>
                <a:gd name="connsiteY101" fmla="*/ 1321066 h 2605256"/>
                <a:gd name="connsiteX102" fmla="*/ 1204912 w 1899285"/>
                <a:gd name="connsiteY102" fmla="*/ 1355356 h 2605256"/>
                <a:gd name="connsiteX103" fmla="*/ 1274445 w 1899285"/>
                <a:gd name="connsiteY103" fmla="*/ 1301063 h 2605256"/>
                <a:gd name="connsiteX104" fmla="*/ 585787 w 1899285"/>
                <a:gd name="connsiteY104" fmla="*/ 1245818 h 2605256"/>
                <a:gd name="connsiteX105" fmla="*/ 264795 w 1899285"/>
                <a:gd name="connsiteY105" fmla="*/ 1444891 h 2605256"/>
                <a:gd name="connsiteX106" fmla="*/ 401002 w 1899285"/>
                <a:gd name="connsiteY106" fmla="*/ 2119261 h 2605256"/>
                <a:gd name="connsiteX107" fmla="*/ 741045 w 1899285"/>
                <a:gd name="connsiteY107" fmla="*/ 2245943 h 2605256"/>
                <a:gd name="connsiteX108" fmla="*/ 700087 w 1899285"/>
                <a:gd name="connsiteY108" fmla="*/ 1913521 h 2605256"/>
                <a:gd name="connsiteX109" fmla="*/ 579120 w 1899285"/>
                <a:gd name="connsiteY109" fmla="*/ 1908758 h 2605256"/>
                <a:gd name="connsiteX110" fmla="*/ 635317 w 1899285"/>
                <a:gd name="connsiteY110" fmla="*/ 1863991 h 2605256"/>
                <a:gd name="connsiteX111" fmla="*/ 617220 w 1899285"/>
                <a:gd name="connsiteY111" fmla="*/ 1808746 h 2605256"/>
                <a:gd name="connsiteX112" fmla="*/ 685800 w 1899285"/>
                <a:gd name="connsiteY112" fmla="*/ 1847798 h 2605256"/>
                <a:gd name="connsiteX113" fmla="*/ 689610 w 1899285"/>
                <a:gd name="connsiteY113" fmla="*/ 1644916 h 2605256"/>
                <a:gd name="connsiteX114" fmla="*/ 713422 w 1899285"/>
                <a:gd name="connsiteY114" fmla="*/ 1603006 h 2605256"/>
                <a:gd name="connsiteX115" fmla="*/ 714375 w 1899285"/>
                <a:gd name="connsiteY115" fmla="*/ 1754453 h 2605256"/>
                <a:gd name="connsiteX116" fmla="*/ 725805 w 1899285"/>
                <a:gd name="connsiteY116" fmla="*/ 1861133 h 2605256"/>
                <a:gd name="connsiteX117" fmla="*/ 1155382 w 1899285"/>
                <a:gd name="connsiteY117" fmla="*/ 1825891 h 2605256"/>
                <a:gd name="connsiteX118" fmla="*/ 1040130 w 1899285"/>
                <a:gd name="connsiteY118" fmla="*/ 1774456 h 2605256"/>
                <a:gd name="connsiteX119" fmla="*/ 936307 w 1899285"/>
                <a:gd name="connsiteY119" fmla="*/ 1711591 h 2605256"/>
                <a:gd name="connsiteX120" fmla="*/ 971550 w 1899285"/>
                <a:gd name="connsiteY120" fmla="*/ 1627771 h 2605256"/>
                <a:gd name="connsiteX121" fmla="*/ 871537 w 1899285"/>
                <a:gd name="connsiteY121" fmla="*/ 1538236 h 2605256"/>
                <a:gd name="connsiteX122" fmla="*/ 843915 w 1899285"/>
                <a:gd name="connsiteY122" fmla="*/ 1426793 h 2605256"/>
                <a:gd name="connsiteX123" fmla="*/ 667702 w 1899285"/>
                <a:gd name="connsiteY123" fmla="*/ 1332496 h 2605256"/>
                <a:gd name="connsiteX124" fmla="*/ 585787 w 1899285"/>
                <a:gd name="connsiteY124" fmla="*/ 1245818 h 2605256"/>
                <a:gd name="connsiteX125" fmla="*/ 1434465 w 1899285"/>
                <a:gd name="connsiteY125" fmla="*/ 1194383 h 2605256"/>
                <a:gd name="connsiteX126" fmla="*/ 1368742 w 1899285"/>
                <a:gd name="connsiteY126" fmla="*/ 1255343 h 2605256"/>
                <a:gd name="connsiteX127" fmla="*/ 1444942 w 1899285"/>
                <a:gd name="connsiteY127" fmla="*/ 1502041 h 2605256"/>
                <a:gd name="connsiteX128" fmla="*/ 1479232 w 1899285"/>
                <a:gd name="connsiteY128" fmla="*/ 1550618 h 2605256"/>
                <a:gd name="connsiteX129" fmla="*/ 1310640 w 1899285"/>
                <a:gd name="connsiteY129" fmla="*/ 1832558 h 2605256"/>
                <a:gd name="connsiteX130" fmla="*/ 1456372 w 1899285"/>
                <a:gd name="connsiteY130" fmla="*/ 1807793 h 2605256"/>
                <a:gd name="connsiteX131" fmla="*/ 1500187 w 1899285"/>
                <a:gd name="connsiteY131" fmla="*/ 1728736 h 2605256"/>
                <a:gd name="connsiteX132" fmla="*/ 1592580 w 1899285"/>
                <a:gd name="connsiteY132" fmla="*/ 1443938 h 2605256"/>
                <a:gd name="connsiteX133" fmla="*/ 1604962 w 1899285"/>
                <a:gd name="connsiteY133" fmla="*/ 1365833 h 2605256"/>
                <a:gd name="connsiteX134" fmla="*/ 1538287 w 1899285"/>
                <a:gd name="connsiteY134" fmla="*/ 1293443 h 2605256"/>
                <a:gd name="connsiteX135" fmla="*/ 1434465 w 1899285"/>
                <a:gd name="connsiteY135" fmla="*/ 1194383 h 2605256"/>
                <a:gd name="connsiteX136" fmla="*/ 1035367 w 1899285"/>
                <a:gd name="connsiteY136" fmla="*/ 998168 h 2605256"/>
                <a:gd name="connsiteX137" fmla="*/ 1337309 w 1899285"/>
                <a:gd name="connsiteY137" fmla="*/ 1086750 h 2605256"/>
                <a:gd name="connsiteX138" fmla="*/ 1306829 w 1899285"/>
                <a:gd name="connsiteY138" fmla="*/ 1121993 h 2605256"/>
                <a:gd name="connsiteX139" fmla="*/ 1109662 w 1899285"/>
                <a:gd name="connsiteY139" fmla="*/ 1121040 h 2605256"/>
                <a:gd name="connsiteX140" fmla="*/ 1036320 w 1899285"/>
                <a:gd name="connsiteY140" fmla="*/ 1039125 h 2605256"/>
                <a:gd name="connsiteX141" fmla="*/ 1035367 w 1899285"/>
                <a:gd name="connsiteY141" fmla="*/ 998168 h 2605256"/>
                <a:gd name="connsiteX142" fmla="*/ 1045845 w 1899285"/>
                <a:gd name="connsiteY142" fmla="*/ 940066 h 2605256"/>
                <a:gd name="connsiteX143" fmla="*/ 1296352 w 1899285"/>
                <a:gd name="connsiteY143" fmla="*/ 972451 h 2605256"/>
                <a:gd name="connsiteX144" fmla="*/ 1301115 w 1899285"/>
                <a:gd name="connsiteY144" fmla="*/ 1033411 h 2605256"/>
                <a:gd name="connsiteX145" fmla="*/ 1045845 w 1899285"/>
                <a:gd name="connsiteY145" fmla="*/ 940066 h 2605256"/>
                <a:gd name="connsiteX146" fmla="*/ 1494473 w 1899285"/>
                <a:gd name="connsiteY146" fmla="*/ 901013 h 2605256"/>
                <a:gd name="connsiteX147" fmla="*/ 1323975 w 1899285"/>
                <a:gd name="connsiteY147" fmla="*/ 1029600 h 2605256"/>
                <a:gd name="connsiteX148" fmla="*/ 1323975 w 1899285"/>
                <a:gd name="connsiteY148" fmla="*/ 968640 h 2605256"/>
                <a:gd name="connsiteX149" fmla="*/ 1494473 w 1899285"/>
                <a:gd name="connsiteY149" fmla="*/ 901013 h 2605256"/>
                <a:gd name="connsiteX150" fmla="*/ 470458 w 1899285"/>
                <a:gd name="connsiteY150" fmla="*/ 689181 h 2605256"/>
                <a:gd name="connsiteX151" fmla="*/ 548640 w 1899285"/>
                <a:gd name="connsiteY151" fmla="*/ 809573 h 2605256"/>
                <a:gd name="connsiteX152" fmla="*/ 497205 w 1899285"/>
                <a:gd name="connsiteY152" fmla="*/ 741946 h 2605256"/>
                <a:gd name="connsiteX153" fmla="*/ 467677 w 1899285"/>
                <a:gd name="connsiteY153" fmla="*/ 853388 h 2605256"/>
                <a:gd name="connsiteX154" fmla="*/ 457200 w 1899285"/>
                <a:gd name="connsiteY154" fmla="*/ 726706 h 2605256"/>
                <a:gd name="connsiteX155" fmla="*/ 415290 w 1899285"/>
                <a:gd name="connsiteY155" fmla="*/ 745756 h 2605256"/>
                <a:gd name="connsiteX156" fmla="*/ 470458 w 1899285"/>
                <a:gd name="connsiteY156" fmla="*/ 689181 h 2605256"/>
                <a:gd name="connsiteX157" fmla="*/ 1596390 w 1899285"/>
                <a:gd name="connsiteY157" fmla="*/ 633361 h 2605256"/>
                <a:gd name="connsiteX158" fmla="*/ 1552575 w 1899285"/>
                <a:gd name="connsiteY158" fmla="*/ 948638 h 2605256"/>
                <a:gd name="connsiteX159" fmla="*/ 1517332 w 1899285"/>
                <a:gd name="connsiteY159" fmla="*/ 1050556 h 2605256"/>
                <a:gd name="connsiteX160" fmla="*/ 1475422 w 1899285"/>
                <a:gd name="connsiteY160" fmla="*/ 1141043 h 2605256"/>
                <a:gd name="connsiteX161" fmla="*/ 1570672 w 1899285"/>
                <a:gd name="connsiteY161" fmla="*/ 1235341 h 2605256"/>
                <a:gd name="connsiteX162" fmla="*/ 1659255 w 1899285"/>
                <a:gd name="connsiteY162" fmla="*/ 1335353 h 2605256"/>
                <a:gd name="connsiteX163" fmla="*/ 1631632 w 1899285"/>
                <a:gd name="connsiteY163" fmla="*/ 1460131 h 2605256"/>
                <a:gd name="connsiteX164" fmla="*/ 1519237 w 1899285"/>
                <a:gd name="connsiteY164" fmla="*/ 1800173 h 2605256"/>
                <a:gd name="connsiteX165" fmla="*/ 1706880 w 1899285"/>
                <a:gd name="connsiteY165" fmla="*/ 1739213 h 2605256"/>
                <a:gd name="connsiteX166" fmla="*/ 1842135 w 1899285"/>
                <a:gd name="connsiteY166" fmla="*/ 1258201 h 2605256"/>
                <a:gd name="connsiteX167" fmla="*/ 1596390 w 1899285"/>
                <a:gd name="connsiteY167" fmla="*/ 633361 h 2605256"/>
                <a:gd name="connsiteX168" fmla="*/ 358140 w 1899285"/>
                <a:gd name="connsiteY168" fmla="*/ 579068 h 2605256"/>
                <a:gd name="connsiteX169" fmla="*/ 319087 w 1899285"/>
                <a:gd name="connsiteY169" fmla="*/ 616216 h 2605256"/>
                <a:gd name="connsiteX170" fmla="*/ 57150 w 1899285"/>
                <a:gd name="connsiteY170" fmla="*/ 1258201 h 2605256"/>
                <a:gd name="connsiteX171" fmla="*/ 319087 w 1899285"/>
                <a:gd name="connsiteY171" fmla="*/ 1900186 h 2605256"/>
                <a:gd name="connsiteX172" fmla="*/ 337185 w 1899285"/>
                <a:gd name="connsiteY172" fmla="*/ 1919236 h 2605256"/>
                <a:gd name="connsiteX173" fmla="*/ 305752 w 1899285"/>
                <a:gd name="connsiteY173" fmla="*/ 1731593 h 2605256"/>
                <a:gd name="connsiteX174" fmla="*/ 255270 w 1899285"/>
                <a:gd name="connsiteY174" fmla="*/ 1589671 h 2605256"/>
                <a:gd name="connsiteX175" fmla="*/ 208597 w 1899285"/>
                <a:gd name="connsiteY175" fmla="*/ 1445843 h 2605256"/>
                <a:gd name="connsiteX176" fmla="*/ 300037 w 1899285"/>
                <a:gd name="connsiteY176" fmla="*/ 1347736 h 2605256"/>
                <a:gd name="connsiteX177" fmla="*/ 475297 w 1899285"/>
                <a:gd name="connsiteY177" fmla="*/ 1239151 h 2605256"/>
                <a:gd name="connsiteX178" fmla="*/ 561022 w 1899285"/>
                <a:gd name="connsiteY178" fmla="*/ 1183906 h 2605256"/>
                <a:gd name="connsiteX179" fmla="*/ 528637 w 1899285"/>
                <a:gd name="connsiteY179" fmla="*/ 1097228 h 2605256"/>
                <a:gd name="connsiteX180" fmla="*/ 502920 w 1899285"/>
                <a:gd name="connsiteY180" fmla="*/ 1001978 h 2605256"/>
                <a:gd name="connsiteX181" fmla="*/ 380047 w 1899285"/>
                <a:gd name="connsiteY181" fmla="*/ 922921 h 2605256"/>
                <a:gd name="connsiteX182" fmla="*/ 344805 w 1899285"/>
                <a:gd name="connsiteY182" fmla="*/ 660031 h 2605256"/>
                <a:gd name="connsiteX183" fmla="*/ 363855 w 1899285"/>
                <a:gd name="connsiteY183" fmla="*/ 629551 h 2605256"/>
                <a:gd name="connsiteX184" fmla="*/ 358140 w 1899285"/>
                <a:gd name="connsiteY184" fmla="*/ 579068 h 2605256"/>
                <a:gd name="connsiteX185" fmla="*/ 1269757 w 1899285"/>
                <a:gd name="connsiteY185" fmla="*/ 513598 h 2605256"/>
                <a:gd name="connsiteX186" fmla="*/ 1283018 w 1899285"/>
                <a:gd name="connsiteY186" fmla="*/ 546683 h 2605256"/>
                <a:gd name="connsiteX187" fmla="*/ 1429703 w 1899285"/>
                <a:gd name="connsiteY187" fmla="*/ 746708 h 2605256"/>
                <a:gd name="connsiteX188" fmla="*/ 1464946 w 1899285"/>
                <a:gd name="connsiteY188" fmla="*/ 781951 h 2605256"/>
                <a:gd name="connsiteX189" fmla="*/ 1450658 w 1899285"/>
                <a:gd name="connsiteY189" fmla="*/ 856246 h 2605256"/>
                <a:gd name="connsiteX190" fmla="*/ 1193483 w 1899285"/>
                <a:gd name="connsiteY190" fmla="*/ 936256 h 2605256"/>
                <a:gd name="connsiteX191" fmla="*/ 1183958 w 1899285"/>
                <a:gd name="connsiteY191" fmla="*/ 839101 h 2605256"/>
                <a:gd name="connsiteX192" fmla="*/ 1222058 w 1899285"/>
                <a:gd name="connsiteY192" fmla="*/ 903871 h 2605256"/>
                <a:gd name="connsiteX193" fmla="*/ 1404938 w 1899285"/>
                <a:gd name="connsiteY193" fmla="*/ 847673 h 2605256"/>
                <a:gd name="connsiteX194" fmla="*/ 1377316 w 1899285"/>
                <a:gd name="connsiteY194" fmla="*/ 751471 h 2605256"/>
                <a:gd name="connsiteX195" fmla="*/ 1257300 w 1899285"/>
                <a:gd name="connsiteY195" fmla="*/ 516203 h 2605256"/>
                <a:gd name="connsiteX196" fmla="*/ 1269757 w 1899285"/>
                <a:gd name="connsiteY196" fmla="*/ 513598 h 2605256"/>
                <a:gd name="connsiteX197" fmla="*/ 1051560 w 1899285"/>
                <a:gd name="connsiteY197" fmla="*/ 476198 h 2605256"/>
                <a:gd name="connsiteX198" fmla="*/ 1107757 w 1899285"/>
                <a:gd name="connsiteY198" fmla="*/ 580973 h 2605256"/>
                <a:gd name="connsiteX199" fmla="*/ 1133475 w 1899285"/>
                <a:gd name="connsiteY199" fmla="*/ 644790 h 2605256"/>
                <a:gd name="connsiteX200" fmla="*/ 1096327 w 1899285"/>
                <a:gd name="connsiteY200" fmla="*/ 675270 h 2605256"/>
                <a:gd name="connsiteX201" fmla="*/ 981075 w 1899285"/>
                <a:gd name="connsiteY201" fmla="*/ 621930 h 2605256"/>
                <a:gd name="connsiteX202" fmla="*/ 1097280 w 1899285"/>
                <a:gd name="connsiteY202" fmla="*/ 619073 h 2605256"/>
                <a:gd name="connsiteX203" fmla="*/ 1051560 w 1899285"/>
                <a:gd name="connsiteY203" fmla="*/ 476198 h 2605256"/>
                <a:gd name="connsiteX204" fmla="*/ 1466850 w 1899285"/>
                <a:gd name="connsiteY204" fmla="*/ 475246 h 2605256"/>
                <a:gd name="connsiteX205" fmla="*/ 1471612 w 1899285"/>
                <a:gd name="connsiteY205" fmla="*/ 475246 h 2605256"/>
                <a:gd name="connsiteX206" fmla="*/ 1539240 w 1899285"/>
                <a:gd name="connsiteY206" fmla="*/ 606691 h 2605256"/>
                <a:gd name="connsiteX207" fmla="*/ 1403032 w 1899285"/>
                <a:gd name="connsiteY207" fmla="*/ 610501 h 2605256"/>
                <a:gd name="connsiteX208" fmla="*/ 1496377 w 1899285"/>
                <a:gd name="connsiteY208" fmla="*/ 593356 h 2605256"/>
                <a:gd name="connsiteX209" fmla="*/ 1466850 w 1899285"/>
                <a:gd name="connsiteY209" fmla="*/ 475246 h 2605256"/>
                <a:gd name="connsiteX210" fmla="*/ 620077 w 1899285"/>
                <a:gd name="connsiteY210" fmla="*/ 319036 h 2605256"/>
                <a:gd name="connsiteX211" fmla="*/ 447675 w 1899285"/>
                <a:gd name="connsiteY211" fmla="*/ 399998 h 2605256"/>
                <a:gd name="connsiteX212" fmla="*/ 417195 w 1899285"/>
                <a:gd name="connsiteY212" fmla="*/ 613358 h 2605256"/>
                <a:gd name="connsiteX213" fmla="*/ 609600 w 1899285"/>
                <a:gd name="connsiteY213" fmla="*/ 706703 h 2605256"/>
                <a:gd name="connsiteX214" fmla="*/ 617220 w 1899285"/>
                <a:gd name="connsiteY214" fmla="*/ 625741 h 2605256"/>
                <a:gd name="connsiteX215" fmla="*/ 620077 w 1899285"/>
                <a:gd name="connsiteY215" fmla="*/ 319036 h 2605256"/>
                <a:gd name="connsiteX216" fmla="*/ 963930 w 1899285"/>
                <a:gd name="connsiteY216" fmla="*/ 312368 h 2605256"/>
                <a:gd name="connsiteX217" fmla="*/ 1002983 w 1899285"/>
                <a:gd name="connsiteY217" fmla="*/ 367613 h 2605256"/>
                <a:gd name="connsiteX218" fmla="*/ 831533 w 1899285"/>
                <a:gd name="connsiteY218" fmla="*/ 471436 h 2605256"/>
                <a:gd name="connsiteX219" fmla="*/ 822008 w 1899285"/>
                <a:gd name="connsiteY219" fmla="*/ 413333 h 2605256"/>
                <a:gd name="connsiteX220" fmla="*/ 963930 w 1899285"/>
                <a:gd name="connsiteY220" fmla="*/ 312368 h 2605256"/>
                <a:gd name="connsiteX221" fmla="*/ 776287 w 1899285"/>
                <a:gd name="connsiteY221" fmla="*/ 105676 h 2605256"/>
                <a:gd name="connsiteX222" fmla="*/ 496252 w 1899285"/>
                <a:gd name="connsiteY222" fmla="*/ 305701 h 2605256"/>
                <a:gd name="connsiteX223" fmla="*/ 584835 w 1899285"/>
                <a:gd name="connsiteY223" fmla="*/ 281888 h 2605256"/>
                <a:gd name="connsiteX224" fmla="*/ 627697 w 1899285"/>
                <a:gd name="connsiteY224" fmla="*/ 283793 h 2605256"/>
                <a:gd name="connsiteX225" fmla="*/ 701040 w 1899285"/>
                <a:gd name="connsiteY225" fmla="*/ 189496 h 2605256"/>
                <a:gd name="connsiteX226" fmla="*/ 763905 w 1899285"/>
                <a:gd name="connsiteY226" fmla="*/ 135203 h 2605256"/>
                <a:gd name="connsiteX227" fmla="*/ 791527 w 1899285"/>
                <a:gd name="connsiteY227" fmla="*/ 113296 h 2605256"/>
                <a:gd name="connsiteX228" fmla="*/ 776287 w 1899285"/>
                <a:gd name="connsiteY228" fmla="*/ 105676 h 2605256"/>
                <a:gd name="connsiteX229" fmla="*/ 1009382 w 1899285"/>
                <a:gd name="connsiteY229" fmla="*/ 58824 h 2605256"/>
                <a:gd name="connsiteX230" fmla="*/ 912495 w 1899285"/>
                <a:gd name="connsiteY230" fmla="*/ 83768 h 2605256"/>
                <a:gd name="connsiteX231" fmla="*/ 652462 w 1899285"/>
                <a:gd name="connsiteY231" fmla="*/ 303796 h 2605256"/>
                <a:gd name="connsiteX232" fmla="*/ 637222 w 1899285"/>
                <a:gd name="connsiteY232" fmla="*/ 578116 h 2605256"/>
                <a:gd name="connsiteX233" fmla="*/ 662940 w 1899285"/>
                <a:gd name="connsiteY233" fmla="*/ 727658 h 2605256"/>
                <a:gd name="connsiteX234" fmla="*/ 579120 w 1899285"/>
                <a:gd name="connsiteY234" fmla="*/ 751471 h 2605256"/>
                <a:gd name="connsiteX235" fmla="*/ 501967 w 1899285"/>
                <a:gd name="connsiteY235" fmla="*/ 642886 h 2605256"/>
                <a:gd name="connsiteX236" fmla="*/ 376237 w 1899285"/>
                <a:gd name="connsiteY236" fmla="*/ 755281 h 2605256"/>
                <a:gd name="connsiteX237" fmla="*/ 515302 w 1899285"/>
                <a:gd name="connsiteY237" fmla="*/ 939113 h 2605256"/>
                <a:gd name="connsiteX238" fmla="*/ 590550 w 1899285"/>
                <a:gd name="connsiteY238" fmla="*/ 903871 h 2605256"/>
                <a:gd name="connsiteX239" fmla="*/ 556260 w 1899285"/>
                <a:gd name="connsiteY239" fmla="*/ 981023 h 2605256"/>
                <a:gd name="connsiteX240" fmla="*/ 562927 w 1899285"/>
                <a:gd name="connsiteY240" fmla="*/ 1028648 h 2605256"/>
                <a:gd name="connsiteX241" fmla="*/ 645795 w 1899285"/>
                <a:gd name="connsiteY241" fmla="*/ 1221053 h 2605256"/>
                <a:gd name="connsiteX242" fmla="*/ 861060 w 1899285"/>
                <a:gd name="connsiteY242" fmla="*/ 1297253 h 2605256"/>
                <a:gd name="connsiteX243" fmla="*/ 974407 w 1899285"/>
                <a:gd name="connsiteY243" fmla="*/ 1274393 h 2605256"/>
                <a:gd name="connsiteX244" fmla="*/ 849630 w 1899285"/>
                <a:gd name="connsiteY244" fmla="*/ 1172476 h 2605256"/>
                <a:gd name="connsiteX245" fmla="*/ 765810 w 1899285"/>
                <a:gd name="connsiteY245" fmla="*/ 1020076 h 2605256"/>
                <a:gd name="connsiteX246" fmla="*/ 1046797 w 1899285"/>
                <a:gd name="connsiteY246" fmla="*/ 1267726 h 2605256"/>
                <a:gd name="connsiteX247" fmla="*/ 1358265 w 1899285"/>
                <a:gd name="connsiteY247" fmla="*/ 1194383 h 2605256"/>
                <a:gd name="connsiteX248" fmla="*/ 1436370 w 1899285"/>
                <a:gd name="connsiteY248" fmla="*/ 1098181 h 2605256"/>
                <a:gd name="connsiteX249" fmla="*/ 1559242 w 1899285"/>
                <a:gd name="connsiteY249" fmla="*/ 604786 h 2605256"/>
                <a:gd name="connsiteX250" fmla="*/ 1530667 w 1899285"/>
                <a:gd name="connsiteY250" fmla="*/ 407618 h 2605256"/>
                <a:gd name="connsiteX251" fmla="*/ 1365885 w 1899285"/>
                <a:gd name="connsiteY251" fmla="*/ 356183 h 2605256"/>
                <a:gd name="connsiteX252" fmla="*/ 1469707 w 1899285"/>
                <a:gd name="connsiteY252" fmla="*/ 292366 h 2605256"/>
                <a:gd name="connsiteX253" fmla="*/ 1318260 w 1899285"/>
                <a:gd name="connsiteY253" fmla="*/ 133298 h 2605256"/>
                <a:gd name="connsiteX254" fmla="*/ 1009382 w 1899285"/>
                <a:gd name="connsiteY254" fmla="*/ 58824 h 2605256"/>
                <a:gd name="connsiteX255" fmla="*/ 1098589 w 1899285"/>
                <a:gd name="connsiteY255" fmla="*/ 2448 h 2605256"/>
                <a:gd name="connsiteX256" fmla="*/ 1354455 w 1899285"/>
                <a:gd name="connsiteY256" fmla="*/ 87578 h 2605256"/>
                <a:gd name="connsiteX257" fmla="*/ 1531620 w 1899285"/>
                <a:gd name="connsiteY257" fmla="*/ 283793 h 2605256"/>
                <a:gd name="connsiteX258" fmla="*/ 1593532 w 1899285"/>
                <a:gd name="connsiteY258" fmla="*/ 549541 h 2605256"/>
                <a:gd name="connsiteX259" fmla="*/ 1621155 w 1899285"/>
                <a:gd name="connsiteY259" fmla="*/ 576211 h 2605256"/>
                <a:gd name="connsiteX260" fmla="*/ 1899285 w 1899285"/>
                <a:gd name="connsiteY260" fmla="*/ 1258201 h 2605256"/>
                <a:gd name="connsiteX261" fmla="*/ 1765935 w 1899285"/>
                <a:gd name="connsiteY261" fmla="*/ 1750643 h 2605256"/>
                <a:gd name="connsiteX262" fmla="*/ 1813560 w 1899285"/>
                <a:gd name="connsiteY262" fmla="*/ 1800173 h 2605256"/>
                <a:gd name="connsiteX263" fmla="*/ 1867852 w 1899285"/>
                <a:gd name="connsiteY263" fmla="*/ 1955431 h 2605256"/>
                <a:gd name="connsiteX264" fmla="*/ 1789747 w 1899285"/>
                <a:gd name="connsiteY264" fmla="*/ 2164028 h 2605256"/>
                <a:gd name="connsiteX265" fmla="*/ 1604010 w 1899285"/>
                <a:gd name="connsiteY265" fmla="*/ 2167838 h 2605256"/>
                <a:gd name="connsiteX266" fmla="*/ 1581150 w 1899285"/>
                <a:gd name="connsiteY266" fmla="*/ 2138311 h 2605256"/>
                <a:gd name="connsiteX267" fmla="*/ 1451610 w 1899285"/>
                <a:gd name="connsiteY267" fmla="*/ 2160218 h 2605256"/>
                <a:gd name="connsiteX268" fmla="*/ 1409700 w 1899285"/>
                <a:gd name="connsiteY268" fmla="*/ 2207843 h 2605256"/>
                <a:gd name="connsiteX269" fmla="*/ 1430655 w 1899285"/>
                <a:gd name="connsiteY269" fmla="*/ 2418346 h 2605256"/>
                <a:gd name="connsiteX270" fmla="*/ 1331595 w 1899285"/>
                <a:gd name="connsiteY270" fmla="*/ 2475496 h 2605256"/>
                <a:gd name="connsiteX271" fmla="*/ 1336357 w 1899285"/>
                <a:gd name="connsiteY271" fmla="*/ 2538361 h 2605256"/>
                <a:gd name="connsiteX272" fmla="*/ 1250632 w 1899285"/>
                <a:gd name="connsiteY272" fmla="*/ 2593606 h 2605256"/>
                <a:gd name="connsiteX273" fmla="*/ 823912 w 1899285"/>
                <a:gd name="connsiteY273" fmla="*/ 2572651 h 2605256"/>
                <a:gd name="connsiteX274" fmla="*/ 737235 w 1899285"/>
                <a:gd name="connsiteY274" fmla="*/ 2301188 h 2605256"/>
                <a:gd name="connsiteX275" fmla="*/ 441007 w 1899285"/>
                <a:gd name="connsiteY275" fmla="*/ 2210701 h 2605256"/>
                <a:gd name="connsiteX276" fmla="*/ 357187 w 1899285"/>
                <a:gd name="connsiteY276" fmla="*/ 2164981 h 2605256"/>
                <a:gd name="connsiteX277" fmla="*/ 347662 w 1899285"/>
                <a:gd name="connsiteY277" fmla="*/ 2054491 h 2605256"/>
                <a:gd name="connsiteX278" fmla="*/ 343852 w 1899285"/>
                <a:gd name="connsiteY278" fmla="*/ 2001151 h 2605256"/>
                <a:gd name="connsiteX279" fmla="*/ 278130 w 1899285"/>
                <a:gd name="connsiteY279" fmla="*/ 1940191 h 2605256"/>
                <a:gd name="connsiteX280" fmla="*/ 0 w 1899285"/>
                <a:gd name="connsiteY280" fmla="*/ 1258201 h 2605256"/>
                <a:gd name="connsiteX281" fmla="*/ 278130 w 1899285"/>
                <a:gd name="connsiteY281" fmla="*/ 577163 h 2605256"/>
                <a:gd name="connsiteX282" fmla="*/ 356235 w 1899285"/>
                <a:gd name="connsiteY282" fmla="*/ 505726 h 2605256"/>
                <a:gd name="connsiteX283" fmla="*/ 450532 w 1899285"/>
                <a:gd name="connsiteY283" fmla="*/ 314273 h 2605256"/>
                <a:gd name="connsiteX284" fmla="*/ 695325 w 1899285"/>
                <a:gd name="connsiteY284" fmla="*/ 89483 h 2605256"/>
                <a:gd name="connsiteX285" fmla="*/ 822007 w 1899285"/>
                <a:gd name="connsiteY285" fmla="*/ 35191 h 2605256"/>
                <a:gd name="connsiteX286" fmla="*/ 1098589 w 1899285"/>
                <a:gd name="connsiteY286" fmla="*/ 2448 h 2605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</a:cxnLst>
              <a:rect l="l" t="t" r="r" b="b"/>
              <a:pathLst>
                <a:path w="1899285" h="2605256">
                  <a:moveTo>
                    <a:pt x="1355407" y="2215463"/>
                  </a:moveTo>
                  <a:cubicBezTo>
                    <a:pt x="1341120" y="2211653"/>
                    <a:pt x="1314450" y="2224988"/>
                    <a:pt x="1296352" y="2224036"/>
                  </a:cubicBezTo>
                  <a:cubicBezTo>
                    <a:pt x="1293495" y="2279281"/>
                    <a:pt x="1301115" y="2366911"/>
                    <a:pt x="1303972" y="2425013"/>
                  </a:cubicBezTo>
                  <a:cubicBezTo>
                    <a:pt x="1340167" y="2425013"/>
                    <a:pt x="1355407" y="2417393"/>
                    <a:pt x="1383030" y="2407868"/>
                  </a:cubicBezTo>
                  <a:cubicBezTo>
                    <a:pt x="1385887" y="2339288"/>
                    <a:pt x="1361122" y="2276423"/>
                    <a:pt x="1355407" y="2215463"/>
                  </a:cubicBezTo>
                  <a:close/>
                  <a:moveTo>
                    <a:pt x="1664018" y="1999365"/>
                  </a:moveTo>
                  <a:cubicBezTo>
                    <a:pt x="1697117" y="2002103"/>
                    <a:pt x="1730693" y="2010200"/>
                    <a:pt x="1746885" y="2017343"/>
                  </a:cubicBezTo>
                  <a:cubicBezTo>
                    <a:pt x="1696403" y="2018296"/>
                    <a:pt x="1632585" y="2017343"/>
                    <a:pt x="1584008" y="2013533"/>
                  </a:cubicBezTo>
                  <a:cubicBezTo>
                    <a:pt x="1598296" y="1999246"/>
                    <a:pt x="1630919" y="1996626"/>
                    <a:pt x="1664018" y="1999365"/>
                  </a:cubicBezTo>
                  <a:close/>
                  <a:moveTo>
                    <a:pt x="1652825" y="1933880"/>
                  </a:moveTo>
                  <a:cubicBezTo>
                    <a:pt x="1681400" y="1934237"/>
                    <a:pt x="1712119" y="1940190"/>
                    <a:pt x="1731645" y="1946857"/>
                  </a:cubicBezTo>
                  <a:cubicBezTo>
                    <a:pt x="1686877" y="1950668"/>
                    <a:pt x="1632585" y="1958288"/>
                    <a:pt x="1586865" y="1954478"/>
                  </a:cubicBezTo>
                  <a:cubicBezTo>
                    <a:pt x="1597819" y="1938762"/>
                    <a:pt x="1624250" y="1933523"/>
                    <a:pt x="1652825" y="1933880"/>
                  </a:cubicBezTo>
                  <a:close/>
                  <a:moveTo>
                    <a:pt x="1353502" y="1883041"/>
                  </a:moveTo>
                  <a:cubicBezTo>
                    <a:pt x="1327785" y="1883041"/>
                    <a:pt x="1304925" y="1883041"/>
                    <a:pt x="1279207" y="1891613"/>
                  </a:cubicBezTo>
                  <a:cubicBezTo>
                    <a:pt x="1278255" y="1986863"/>
                    <a:pt x="1283017" y="2081161"/>
                    <a:pt x="1290637" y="2176411"/>
                  </a:cubicBezTo>
                  <a:cubicBezTo>
                    <a:pt x="1326832" y="2170696"/>
                    <a:pt x="1351597" y="2166886"/>
                    <a:pt x="1385887" y="2159266"/>
                  </a:cubicBezTo>
                  <a:cubicBezTo>
                    <a:pt x="1374457" y="2067826"/>
                    <a:pt x="1376362" y="1964003"/>
                    <a:pt x="1353502" y="1883041"/>
                  </a:cubicBezTo>
                  <a:close/>
                  <a:moveTo>
                    <a:pt x="1119083" y="1876790"/>
                  </a:moveTo>
                  <a:cubicBezTo>
                    <a:pt x="987504" y="1871789"/>
                    <a:pt x="838914" y="1890898"/>
                    <a:pt x="726757" y="1911616"/>
                  </a:cubicBezTo>
                  <a:cubicBezTo>
                    <a:pt x="750570" y="2132596"/>
                    <a:pt x="785812" y="2319286"/>
                    <a:pt x="849630" y="2515501"/>
                  </a:cubicBezTo>
                  <a:cubicBezTo>
                    <a:pt x="991552" y="2558363"/>
                    <a:pt x="1163002" y="2562173"/>
                    <a:pt x="1288732" y="2523121"/>
                  </a:cubicBezTo>
                  <a:cubicBezTo>
                    <a:pt x="1265872" y="2412631"/>
                    <a:pt x="1275397" y="2277376"/>
                    <a:pt x="1262062" y="2159266"/>
                  </a:cubicBezTo>
                  <a:cubicBezTo>
                    <a:pt x="1251585" y="2070683"/>
                    <a:pt x="1257300" y="1981148"/>
                    <a:pt x="1243012" y="1890661"/>
                  </a:cubicBezTo>
                  <a:cubicBezTo>
                    <a:pt x="1204912" y="1882802"/>
                    <a:pt x="1162942" y="1878457"/>
                    <a:pt x="1119083" y="1876790"/>
                  </a:cubicBezTo>
                  <a:close/>
                  <a:moveTo>
                    <a:pt x="1437441" y="1874944"/>
                  </a:moveTo>
                  <a:cubicBezTo>
                    <a:pt x="1428035" y="1875420"/>
                    <a:pt x="1418748" y="1876373"/>
                    <a:pt x="1410652" y="1876373"/>
                  </a:cubicBezTo>
                  <a:cubicBezTo>
                    <a:pt x="1418272" y="1954478"/>
                    <a:pt x="1437322" y="2040203"/>
                    <a:pt x="1443990" y="2121166"/>
                  </a:cubicBezTo>
                  <a:cubicBezTo>
                    <a:pt x="1469707" y="2122118"/>
                    <a:pt x="1483042" y="2109736"/>
                    <a:pt x="1504950" y="2105926"/>
                  </a:cubicBezTo>
                  <a:cubicBezTo>
                    <a:pt x="1505902" y="2034488"/>
                    <a:pt x="1498282" y="1935428"/>
                    <a:pt x="1464945" y="1876373"/>
                  </a:cubicBezTo>
                  <a:cubicBezTo>
                    <a:pt x="1456372" y="1874468"/>
                    <a:pt x="1446847" y="1874468"/>
                    <a:pt x="1437441" y="1874944"/>
                  </a:cubicBezTo>
                  <a:close/>
                  <a:moveTo>
                    <a:pt x="1706880" y="1864943"/>
                  </a:moveTo>
                  <a:cubicBezTo>
                    <a:pt x="1650683" y="1875420"/>
                    <a:pt x="1611630" y="1925903"/>
                    <a:pt x="1557338" y="1923045"/>
                  </a:cubicBezTo>
                  <a:cubicBezTo>
                    <a:pt x="1587818" y="1883040"/>
                    <a:pt x="1640205" y="1865895"/>
                    <a:pt x="1706880" y="1864943"/>
                  </a:cubicBezTo>
                  <a:close/>
                  <a:moveTo>
                    <a:pt x="1711374" y="1786749"/>
                  </a:moveTo>
                  <a:cubicBezTo>
                    <a:pt x="1703070" y="1786540"/>
                    <a:pt x="1694735" y="1788505"/>
                    <a:pt x="1686877" y="1793506"/>
                  </a:cubicBezTo>
                  <a:cubicBezTo>
                    <a:pt x="1636395" y="1825891"/>
                    <a:pt x="1547812" y="1835416"/>
                    <a:pt x="1510665" y="1874468"/>
                  </a:cubicBezTo>
                  <a:cubicBezTo>
                    <a:pt x="1528762" y="1935428"/>
                    <a:pt x="1534477" y="2020201"/>
                    <a:pt x="1542097" y="2098306"/>
                  </a:cubicBezTo>
                  <a:cubicBezTo>
                    <a:pt x="1604962" y="2103068"/>
                    <a:pt x="1683067" y="2081161"/>
                    <a:pt x="1735455" y="2104021"/>
                  </a:cubicBezTo>
                  <a:cubicBezTo>
                    <a:pt x="1698307" y="2116403"/>
                    <a:pt x="1650682" y="2116403"/>
                    <a:pt x="1619250" y="2133548"/>
                  </a:cubicBezTo>
                  <a:cubicBezTo>
                    <a:pt x="1644967" y="2145931"/>
                    <a:pt x="1704975" y="2143073"/>
                    <a:pt x="1744980" y="2133548"/>
                  </a:cubicBezTo>
                  <a:cubicBezTo>
                    <a:pt x="1799272" y="2120213"/>
                    <a:pt x="1833562" y="2053538"/>
                    <a:pt x="1819275" y="1985911"/>
                  </a:cubicBezTo>
                  <a:cubicBezTo>
                    <a:pt x="1808797" y="1940191"/>
                    <a:pt x="1790700" y="1853513"/>
                    <a:pt x="1771650" y="1823986"/>
                  </a:cubicBezTo>
                  <a:cubicBezTo>
                    <a:pt x="1760934" y="1807555"/>
                    <a:pt x="1736288" y="1787374"/>
                    <a:pt x="1711374" y="1786749"/>
                  </a:cubicBezTo>
                  <a:close/>
                  <a:moveTo>
                    <a:pt x="1262063" y="1634438"/>
                  </a:moveTo>
                  <a:cubicBezTo>
                    <a:pt x="1271588" y="1634438"/>
                    <a:pt x="1279208" y="1643963"/>
                    <a:pt x="1279208" y="1655393"/>
                  </a:cubicBezTo>
                  <a:cubicBezTo>
                    <a:pt x="1279208" y="1666823"/>
                    <a:pt x="1271588" y="1676348"/>
                    <a:pt x="1262063" y="1676348"/>
                  </a:cubicBezTo>
                  <a:cubicBezTo>
                    <a:pt x="1252538" y="1676348"/>
                    <a:pt x="1244918" y="1666823"/>
                    <a:pt x="1244918" y="1655393"/>
                  </a:cubicBezTo>
                  <a:cubicBezTo>
                    <a:pt x="1244918" y="1643963"/>
                    <a:pt x="1252538" y="1634438"/>
                    <a:pt x="1262063" y="1634438"/>
                  </a:cubicBezTo>
                  <a:close/>
                  <a:moveTo>
                    <a:pt x="1109662" y="1547761"/>
                  </a:moveTo>
                  <a:cubicBezTo>
                    <a:pt x="1054417" y="1584908"/>
                    <a:pt x="994410" y="1619198"/>
                    <a:pt x="978217" y="1686826"/>
                  </a:cubicBezTo>
                  <a:cubicBezTo>
                    <a:pt x="1057275" y="1731593"/>
                    <a:pt x="1148715" y="1775408"/>
                    <a:pt x="1239202" y="1803031"/>
                  </a:cubicBezTo>
                  <a:cubicBezTo>
                    <a:pt x="1201102" y="1713496"/>
                    <a:pt x="1166812" y="1620151"/>
                    <a:pt x="1109662" y="1547761"/>
                  </a:cubicBezTo>
                  <a:close/>
                  <a:moveTo>
                    <a:pt x="1244918" y="1536331"/>
                  </a:moveTo>
                  <a:cubicBezTo>
                    <a:pt x="1254443" y="1536331"/>
                    <a:pt x="1262063" y="1545856"/>
                    <a:pt x="1262063" y="1557286"/>
                  </a:cubicBezTo>
                  <a:cubicBezTo>
                    <a:pt x="1262063" y="1568716"/>
                    <a:pt x="1254443" y="1578241"/>
                    <a:pt x="1244918" y="1578241"/>
                  </a:cubicBezTo>
                  <a:cubicBezTo>
                    <a:pt x="1235393" y="1578241"/>
                    <a:pt x="1227773" y="1568716"/>
                    <a:pt x="1227773" y="1557286"/>
                  </a:cubicBezTo>
                  <a:cubicBezTo>
                    <a:pt x="1227773" y="1545856"/>
                    <a:pt x="1235393" y="1536331"/>
                    <a:pt x="1244918" y="1536331"/>
                  </a:cubicBezTo>
                  <a:close/>
                  <a:moveTo>
                    <a:pt x="1369695" y="1516254"/>
                  </a:moveTo>
                  <a:cubicBezTo>
                    <a:pt x="1358265" y="1516328"/>
                    <a:pt x="1346120" y="1518947"/>
                    <a:pt x="1333500" y="1524901"/>
                  </a:cubicBezTo>
                  <a:cubicBezTo>
                    <a:pt x="1329690" y="1614436"/>
                    <a:pt x="1320165" y="1732546"/>
                    <a:pt x="1295400" y="1803031"/>
                  </a:cubicBezTo>
                  <a:cubicBezTo>
                    <a:pt x="1352550" y="1729688"/>
                    <a:pt x="1399222" y="1645868"/>
                    <a:pt x="1446847" y="1563001"/>
                  </a:cubicBezTo>
                  <a:cubicBezTo>
                    <a:pt x="1431845" y="1538712"/>
                    <a:pt x="1403985" y="1516030"/>
                    <a:pt x="1369695" y="1516254"/>
                  </a:cubicBezTo>
                  <a:close/>
                  <a:moveTo>
                    <a:pt x="1226820" y="1485848"/>
                  </a:moveTo>
                  <a:cubicBezTo>
                    <a:pt x="1205865" y="1483943"/>
                    <a:pt x="1187767" y="1510613"/>
                    <a:pt x="1159192" y="1499183"/>
                  </a:cubicBezTo>
                  <a:cubicBezTo>
                    <a:pt x="1152525" y="1506803"/>
                    <a:pt x="1146810" y="1514423"/>
                    <a:pt x="1140142" y="1521091"/>
                  </a:cubicBezTo>
                  <a:cubicBezTo>
                    <a:pt x="1202055" y="1596338"/>
                    <a:pt x="1230630" y="1703018"/>
                    <a:pt x="1278255" y="1789696"/>
                  </a:cubicBezTo>
                  <a:cubicBezTo>
                    <a:pt x="1303972" y="1704923"/>
                    <a:pt x="1301115" y="1612531"/>
                    <a:pt x="1306830" y="1520138"/>
                  </a:cubicBezTo>
                  <a:cubicBezTo>
                    <a:pt x="1271587" y="1522996"/>
                    <a:pt x="1251585" y="1488706"/>
                    <a:pt x="1226820" y="1485848"/>
                  </a:cubicBezTo>
                  <a:close/>
                  <a:moveTo>
                    <a:pt x="1185423" y="1384429"/>
                  </a:moveTo>
                  <a:cubicBezTo>
                    <a:pt x="1177721" y="1385523"/>
                    <a:pt x="1168955" y="1388931"/>
                    <a:pt x="1159192" y="1395361"/>
                  </a:cubicBezTo>
                  <a:cubicBezTo>
                    <a:pt x="1156335" y="1421078"/>
                    <a:pt x="1163002" y="1429651"/>
                    <a:pt x="1167765" y="1459178"/>
                  </a:cubicBezTo>
                  <a:cubicBezTo>
                    <a:pt x="1241107" y="1482514"/>
                    <a:pt x="1239336" y="1376772"/>
                    <a:pt x="1185423" y="1384429"/>
                  </a:cubicBezTo>
                  <a:close/>
                  <a:moveTo>
                    <a:pt x="926782" y="1315351"/>
                  </a:moveTo>
                  <a:cubicBezTo>
                    <a:pt x="868680" y="1303921"/>
                    <a:pt x="873442" y="1394408"/>
                    <a:pt x="876300" y="1448701"/>
                  </a:cubicBezTo>
                  <a:cubicBezTo>
                    <a:pt x="878205" y="1491563"/>
                    <a:pt x="900112" y="1536331"/>
                    <a:pt x="909637" y="1564906"/>
                  </a:cubicBezTo>
                  <a:cubicBezTo>
                    <a:pt x="914400" y="1577288"/>
                    <a:pt x="915352" y="1591576"/>
                    <a:pt x="926782" y="1594433"/>
                  </a:cubicBezTo>
                  <a:cubicBezTo>
                    <a:pt x="946785" y="1599196"/>
                    <a:pt x="1012507" y="1572526"/>
                    <a:pt x="1031557" y="1562048"/>
                  </a:cubicBezTo>
                  <a:cubicBezTo>
                    <a:pt x="1071562" y="1540141"/>
                    <a:pt x="1102995" y="1505851"/>
                    <a:pt x="1136332" y="1482991"/>
                  </a:cubicBezTo>
                  <a:cubicBezTo>
                    <a:pt x="1136332" y="1472513"/>
                    <a:pt x="1137285" y="1461083"/>
                    <a:pt x="1137285" y="1449653"/>
                  </a:cubicBezTo>
                  <a:cubicBezTo>
                    <a:pt x="1117282" y="1439176"/>
                    <a:pt x="1093470" y="1431556"/>
                    <a:pt x="1063942" y="1430603"/>
                  </a:cubicBezTo>
                  <a:cubicBezTo>
                    <a:pt x="1083945" y="1421078"/>
                    <a:pt x="1114425" y="1421078"/>
                    <a:pt x="1132522" y="1408696"/>
                  </a:cubicBezTo>
                  <a:cubicBezTo>
                    <a:pt x="1133475" y="1403933"/>
                    <a:pt x="1133475" y="1400123"/>
                    <a:pt x="1133475" y="1395361"/>
                  </a:cubicBezTo>
                  <a:cubicBezTo>
                    <a:pt x="1100137" y="1392503"/>
                    <a:pt x="1087755" y="1377263"/>
                    <a:pt x="1064895" y="1365833"/>
                  </a:cubicBezTo>
                  <a:cubicBezTo>
                    <a:pt x="1027747" y="1345831"/>
                    <a:pt x="973455" y="1323923"/>
                    <a:pt x="926782" y="1315351"/>
                  </a:cubicBezTo>
                  <a:close/>
                  <a:moveTo>
                    <a:pt x="718185" y="1302016"/>
                  </a:moveTo>
                  <a:cubicBezTo>
                    <a:pt x="688657" y="1333448"/>
                    <a:pt x="802957" y="1374406"/>
                    <a:pt x="839152" y="1376311"/>
                  </a:cubicBezTo>
                  <a:cubicBezTo>
                    <a:pt x="839152" y="1357261"/>
                    <a:pt x="849630" y="1339163"/>
                    <a:pt x="847725" y="1324876"/>
                  </a:cubicBezTo>
                  <a:cubicBezTo>
                    <a:pt x="804862" y="1317256"/>
                    <a:pt x="747712" y="1322018"/>
                    <a:pt x="718185" y="1302016"/>
                  </a:cubicBezTo>
                  <a:close/>
                  <a:moveTo>
                    <a:pt x="1359262" y="1301435"/>
                  </a:moveTo>
                  <a:cubicBezTo>
                    <a:pt x="1317247" y="1313088"/>
                    <a:pt x="1267063" y="1359165"/>
                    <a:pt x="1242060" y="1367738"/>
                  </a:cubicBezTo>
                  <a:cubicBezTo>
                    <a:pt x="1245870" y="1378216"/>
                    <a:pt x="1252537" y="1386788"/>
                    <a:pt x="1252537" y="1400123"/>
                  </a:cubicBezTo>
                  <a:cubicBezTo>
                    <a:pt x="1272540" y="1395361"/>
                    <a:pt x="1296352" y="1398218"/>
                    <a:pt x="1313497" y="1406791"/>
                  </a:cubicBezTo>
                  <a:cubicBezTo>
                    <a:pt x="1294447" y="1408696"/>
                    <a:pt x="1272540" y="1408696"/>
                    <a:pt x="1259205" y="1418221"/>
                  </a:cubicBezTo>
                  <a:cubicBezTo>
                    <a:pt x="1254442" y="1431556"/>
                    <a:pt x="1260157" y="1450606"/>
                    <a:pt x="1257300" y="1469656"/>
                  </a:cubicBezTo>
                  <a:cubicBezTo>
                    <a:pt x="1303972" y="1482991"/>
                    <a:pt x="1357312" y="1489658"/>
                    <a:pt x="1416367" y="1491563"/>
                  </a:cubicBezTo>
                  <a:cubicBezTo>
                    <a:pt x="1427797" y="1476323"/>
                    <a:pt x="1431607" y="1448701"/>
                    <a:pt x="1428750" y="1420126"/>
                  </a:cubicBezTo>
                  <a:cubicBezTo>
                    <a:pt x="1426845" y="1385836"/>
                    <a:pt x="1418272" y="1316303"/>
                    <a:pt x="1397317" y="1303921"/>
                  </a:cubicBezTo>
                  <a:cubicBezTo>
                    <a:pt x="1386363" y="1297491"/>
                    <a:pt x="1373266" y="1297551"/>
                    <a:pt x="1359262" y="1301435"/>
                  </a:cubicBezTo>
                  <a:close/>
                  <a:moveTo>
                    <a:pt x="1274445" y="1301063"/>
                  </a:moveTo>
                  <a:cubicBezTo>
                    <a:pt x="1218247" y="1305826"/>
                    <a:pt x="1145857" y="1341068"/>
                    <a:pt x="1089660" y="1316303"/>
                  </a:cubicBezTo>
                  <a:cubicBezTo>
                    <a:pt x="1089660" y="1320113"/>
                    <a:pt x="1085850" y="1318208"/>
                    <a:pt x="1084897" y="1321066"/>
                  </a:cubicBezTo>
                  <a:cubicBezTo>
                    <a:pt x="1122997" y="1351546"/>
                    <a:pt x="1152525" y="1358213"/>
                    <a:pt x="1204912" y="1355356"/>
                  </a:cubicBezTo>
                  <a:cubicBezTo>
                    <a:pt x="1228725" y="1338211"/>
                    <a:pt x="1249680" y="1317256"/>
                    <a:pt x="1274445" y="1301063"/>
                  </a:cubicBezTo>
                  <a:close/>
                  <a:moveTo>
                    <a:pt x="585787" y="1245818"/>
                  </a:moveTo>
                  <a:cubicBezTo>
                    <a:pt x="469582" y="1291538"/>
                    <a:pt x="361950" y="1370596"/>
                    <a:pt x="264795" y="1444891"/>
                  </a:cubicBezTo>
                  <a:cubicBezTo>
                    <a:pt x="357187" y="1643011"/>
                    <a:pt x="394335" y="1885898"/>
                    <a:pt x="401002" y="2119261"/>
                  </a:cubicBezTo>
                  <a:cubicBezTo>
                    <a:pt x="506730" y="2168791"/>
                    <a:pt x="599122" y="2240228"/>
                    <a:pt x="741045" y="2245943"/>
                  </a:cubicBezTo>
                  <a:cubicBezTo>
                    <a:pt x="724852" y="2128786"/>
                    <a:pt x="709612" y="2024011"/>
                    <a:pt x="700087" y="1913521"/>
                  </a:cubicBezTo>
                  <a:cubicBezTo>
                    <a:pt x="664845" y="1898281"/>
                    <a:pt x="612457" y="1914473"/>
                    <a:pt x="579120" y="1908758"/>
                  </a:cubicBezTo>
                  <a:cubicBezTo>
                    <a:pt x="579120" y="1868753"/>
                    <a:pt x="630555" y="1891613"/>
                    <a:pt x="635317" y="1863991"/>
                  </a:cubicBezTo>
                  <a:cubicBezTo>
                    <a:pt x="638175" y="1843036"/>
                    <a:pt x="606742" y="1841131"/>
                    <a:pt x="617220" y="1808746"/>
                  </a:cubicBezTo>
                  <a:cubicBezTo>
                    <a:pt x="643890" y="1818271"/>
                    <a:pt x="657225" y="1840178"/>
                    <a:pt x="685800" y="1847798"/>
                  </a:cubicBezTo>
                  <a:cubicBezTo>
                    <a:pt x="711517" y="1791601"/>
                    <a:pt x="685800" y="1691588"/>
                    <a:pt x="689610" y="1644916"/>
                  </a:cubicBezTo>
                  <a:cubicBezTo>
                    <a:pt x="689610" y="1636343"/>
                    <a:pt x="693420" y="1596338"/>
                    <a:pt x="713422" y="1603006"/>
                  </a:cubicBezTo>
                  <a:cubicBezTo>
                    <a:pt x="730567" y="1609673"/>
                    <a:pt x="712470" y="1709686"/>
                    <a:pt x="714375" y="1754453"/>
                  </a:cubicBezTo>
                  <a:cubicBezTo>
                    <a:pt x="716280" y="1795411"/>
                    <a:pt x="709612" y="1835416"/>
                    <a:pt x="725805" y="1861133"/>
                  </a:cubicBezTo>
                  <a:cubicBezTo>
                    <a:pt x="864870" y="1842083"/>
                    <a:pt x="1005840" y="1829701"/>
                    <a:pt x="1155382" y="1825891"/>
                  </a:cubicBezTo>
                  <a:cubicBezTo>
                    <a:pt x="1122045" y="1811603"/>
                    <a:pt x="1082992" y="1798268"/>
                    <a:pt x="1040130" y="1774456"/>
                  </a:cubicBezTo>
                  <a:cubicBezTo>
                    <a:pt x="1016317" y="1761121"/>
                    <a:pt x="942975" y="1733498"/>
                    <a:pt x="936307" y="1711591"/>
                  </a:cubicBezTo>
                  <a:cubicBezTo>
                    <a:pt x="925830" y="1676348"/>
                    <a:pt x="964882" y="1658251"/>
                    <a:pt x="971550" y="1627771"/>
                  </a:cubicBezTo>
                  <a:cubicBezTo>
                    <a:pt x="902017" y="1665871"/>
                    <a:pt x="887730" y="1591576"/>
                    <a:pt x="871537" y="1538236"/>
                  </a:cubicBezTo>
                  <a:cubicBezTo>
                    <a:pt x="856297" y="1490611"/>
                    <a:pt x="847725" y="1454416"/>
                    <a:pt x="843915" y="1426793"/>
                  </a:cubicBezTo>
                  <a:cubicBezTo>
                    <a:pt x="783907" y="1398218"/>
                    <a:pt x="719137" y="1369643"/>
                    <a:pt x="667702" y="1332496"/>
                  </a:cubicBezTo>
                  <a:cubicBezTo>
                    <a:pt x="658177" y="1325828"/>
                    <a:pt x="594360" y="1242008"/>
                    <a:pt x="585787" y="1245818"/>
                  </a:cubicBezTo>
                  <a:close/>
                  <a:moveTo>
                    <a:pt x="1434465" y="1194383"/>
                  </a:moveTo>
                  <a:cubicBezTo>
                    <a:pt x="1417320" y="1219148"/>
                    <a:pt x="1382077" y="1235341"/>
                    <a:pt x="1368742" y="1255343"/>
                  </a:cubicBezTo>
                  <a:cubicBezTo>
                    <a:pt x="1464945" y="1208671"/>
                    <a:pt x="1483042" y="1430603"/>
                    <a:pt x="1444942" y="1502041"/>
                  </a:cubicBezTo>
                  <a:cubicBezTo>
                    <a:pt x="1450657" y="1522996"/>
                    <a:pt x="1470660" y="1531568"/>
                    <a:pt x="1479232" y="1550618"/>
                  </a:cubicBezTo>
                  <a:cubicBezTo>
                    <a:pt x="1424940" y="1646821"/>
                    <a:pt x="1365885" y="1737308"/>
                    <a:pt x="1310640" y="1832558"/>
                  </a:cubicBezTo>
                  <a:cubicBezTo>
                    <a:pt x="1351597" y="1806841"/>
                    <a:pt x="1409700" y="1827796"/>
                    <a:pt x="1456372" y="1807793"/>
                  </a:cubicBezTo>
                  <a:cubicBezTo>
                    <a:pt x="1474470" y="1801126"/>
                    <a:pt x="1486852" y="1761121"/>
                    <a:pt x="1500187" y="1728736"/>
                  </a:cubicBezTo>
                  <a:cubicBezTo>
                    <a:pt x="1537335" y="1640153"/>
                    <a:pt x="1575435" y="1528711"/>
                    <a:pt x="1592580" y="1443938"/>
                  </a:cubicBezTo>
                  <a:cubicBezTo>
                    <a:pt x="1596390" y="1424888"/>
                    <a:pt x="1606867" y="1382978"/>
                    <a:pt x="1604962" y="1365833"/>
                  </a:cubicBezTo>
                  <a:cubicBezTo>
                    <a:pt x="1601152" y="1335353"/>
                    <a:pt x="1559242" y="1312493"/>
                    <a:pt x="1538287" y="1293443"/>
                  </a:cubicBezTo>
                  <a:cubicBezTo>
                    <a:pt x="1500187" y="1258201"/>
                    <a:pt x="1475422" y="1226768"/>
                    <a:pt x="1434465" y="1194383"/>
                  </a:cubicBezTo>
                  <a:close/>
                  <a:moveTo>
                    <a:pt x="1035367" y="998168"/>
                  </a:moveTo>
                  <a:cubicBezTo>
                    <a:pt x="1076325" y="1101038"/>
                    <a:pt x="1218247" y="1089608"/>
                    <a:pt x="1337309" y="1086750"/>
                  </a:cubicBezTo>
                  <a:cubicBezTo>
                    <a:pt x="1332547" y="1100085"/>
                    <a:pt x="1321117" y="1116278"/>
                    <a:pt x="1306829" y="1121993"/>
                  </a:cubicBezTo>
                  <a:cubicBezTo>
                    <a:pt x="1268729" y="1137233"/>
                    <a:pt x="1163002" y="1149615"/>
                    <a:pt x="1109662" y="1121040"/>
                  </a:cubicBezTo>
                  <a:cubicBezTo>
                    <a:pt x="1076325" y="1102943"/>
                    <a:pt x="1054417" y="1062938"/>
                    <a:pt x="1036320" y="1039125"/>
                  </a:cubicBezTo>
                  <a:cubicBezTo>
                    <a:pt x="1026795" y="1027695"/>
                    <a:pt x="982979" y="998168"/>
                    <a:pt x="1035367" y="998168"/>
                  </a:cubicBezTo>
                  <a:close/>
                  <a:moveTo>
                    <a:pt x="1045845" y="940066"/>
                  </a:moveTo>
                  <a:cubicBezTo>
                    <a:pt x="1105852" y="971498"/>
                    <a:pt x="1215390" y="974356"/>
                    <a:pt x="1296352" y="972451"/>
                  </a:cubicBezTo>
                  <a:cubicBezTo>
                    <a:pt x="1301115" y="989596"/>
                    <a:pt x="1301115" y="1011503"/>
                    <a:pt x="1301115" y="1033411"/>
                  </a:cubicBezTo>
                  <a:cubicBezTo>
                    <a:pt x="1196340" y="1038173"/>
                    <a:pt x="1073467" y="1012456"/>
                    <a:pt x="1045845" y="940066"/>
                  </a:cubicBezTo>
                  <a:close/>
                  <a:moveTo>
                    <a:pt x="1494473" y="901013"/>
                  </a:moveTo>
                  <a:cubicBezTo>
                    <a:pt x="1462088" y="961020"/>
                    <a:pt x="1417320" y="1027695"/>
                    <a:pt x="1323975" y="1029600"/>
                  </a:cubicBezTo>
                  <a:cubicBezTo>
                    <a:pt x="1322070" y="1010550"/>
                    <a:pt x="1320165" y="980070"/>
                    <a:pt x="1323975" y="968640"/>
                  </a:cubicBezTo>
                  <a:cubicBezTo>
                    <a:pt x="1395413" y="961973"/>
                    <a:pt x="1440180" y="925778"/>
                    <a:pt x="1494473" y="901013"/>
                  </a:cubicBezTo>
                  <a:close/>
                  <a:moveTo>
                    <a:pt x="470458" y="689181"/>
                  </a:moveTo>
                  <a:cubicBezTo>
                    <a:pt x="513665" y="689841"/>
                    <a:pt x="563522" y="738731"/>
                    <a:pt x="548640" y="809573"/>
                  </a:cubicBezTo>
                  <a:cubicBezTo>
                    <a:pt x="527685" y="797191"/>
                    <a:pt x="521970" y="743851"/>
                    <a:pt x="497205" y="741946"/>
                  </a:cubicBezTo>
                  <a:cubicBezTo>
                    <a:pt x="461010" y="739088"/>
                    <a:pt x="467677" y="811478"/>
                    <a:pt x="467677" y="853388"/>
                  </a:cubicBezTo>
                  <a:cubicBezTo>
                    <a:pt x="442912" y="831481"/>
                    <a:pt x="439102" y="761948"/>
                    <a:pt x="457200" y="726706"/>
                  </a:cubicBezTo>
                  <a:cubicBezTo>
                    <a:pt x="436245" y="717181"/>
                    <a:pt x="426720" y="738136"/>
                    <a:pt x="415290" y="745756"/>
                  </a:cubicBezTo>
                  <a:cubicBezTo>
                    <a:pt x="421005" y="705751"/>
                    <a:pt x="444535" y="688784"/>
                    <a:pt x="470458" y="689181"/>
                  </a:cubicBezTo>
                  <a:close/>
                  <a:moveTo>
                    <a:pt x="1596390" y="633361"/>
                  </a:moveTo>
                  <a:cubicBezTo>
                    <a:pt x="1595437" y="742898"/>
                    <a:pt x="1579245" y="853388"/>
                    <a:pt x="1552575" y="948638"/>
                  </a:cubicBezTo>
                  <a:cubicBezTo>
                    <a:pt x="1544955" y="976261"/>
                    <a:pt x="1533525" y="1017218"/>
                    <a:pt x="1517332" y="1050556"/>
                  </a:cubicBezTo>
                  <a:cubicBezTo>
                    <a:pt x="1505902" y="1073416"/>
                    <a:pt x="1471612" y="1120088"/>
                    <a:pt x="1475422" y="1141043"/>
                  </a:cubicBezTo>
                  <a:cubicBezTo>
                    <a:pt x="1479232" y="1162951"/>
                    <a:pt x="1554480" y="1220101"/>
                    <a:pt x="1570672" y="1235341"/>
                  </a:cubicBezTo>
                  <a:cubicBezTo>
                    <a:pt x="1600200" y="1262963"/>
                    <a:pt x="1654492" y="1300111"/>
                    <a:pt x="1659255" y="1335353"/>
                  </a:cubicBezTo>
                  <a:cubicBezTo>
                    <a:pt x="1664017" y="1372501"/>
                    <a:pt x="1642110" y="1423936"/>
                    <a:pt x="1631632" y="1460131"/>
                  </a:cubicBezTo>
                  <a:cubicBezTo>
                    <a:pt x="1595437" y="1581098"/>
                    <a:pt x="1560195" y="1692541"/>
                    <a:pt x="1519237" y="1800173"/>
                  </a:cubicBezTo>
                  <a:cubicBezTo>
                    <a:pt x="1568767" y="1775408"/>
                    <a:pt x="1643062" y="1741118"/>
                    <a:pt x="1706880" y="1739213"/>
                  </a:cubicBezTo>
                  <a:cubicBezTo>
                    <a:pt x="1792605" y="1600148"/>
                    <a:pt x="1842135" y="1435366"/>
                    <a:pt x="1842135" y="1258201"/>
                  </a:cubicBezTo>
                  <a:cubicBezTo>
                    <a:pt x="1842135" y="1015313"/>
                    <a:pt x="1748790" y="794333"/>
                    <a:pt x="1596390" y="633361"/>
                  </a:cubicBezTo>
                  <a:close/>
                  <a:moveTo>
                    <a:pt x="358140" y="579068"/>
                  </a:moveTo>
                  <a:cubicBezTo>
                    <a:pt x="344805" y="590498"/>
                    <a:pt x="331470" y="602881"/>
                    <a:pt x="319087" y="616216"/>
                  </a:cubicBezTo>
                  <a:cubicBezTo>
                    <a:pt x="157162" y="780046"/>
                    <a:pt x="57150" y="1006741"/>
                    <a:pt x="57150" y="1258201"/>
                  </a:cubicBezTo>
                  <a:cubicBezTo>
                    <a:pt x="57150" y="1508708"/>
                    <a:pt x="157162" y="1736356"/>
                    <a:pt x="319087" y="1900186"/>
                  </a:cubicBezTo>
                  <a:cubicBezTo>
                    <a:pt x="324802" y="1905901"/>
                    <a:pt x="330517" y="1911616"/>
                    <a:pt x="337185" y="1919236"/>
                  </a:cubicBezTo>
                  <a:cubicBezTo>
                    <a:pt x="331470" y="1857323"/>
                    <a:pt x="321945" y="1795411"/>
                    <a:pt x="305752" y="1731593"/>
                  </a:cubicBezTo>
                  <a:cubicBezTo>
                    <a:pt x="293370" y="1681111"/>
                    <a:pt x="270510" y="1637296"/>
                    <a:pt x="255270" y="1589671"/>
                  </a:cubicBezTo>
                  <a:cubicBezTo>
                    <a:pt x="240030" y="1544903"/>
                    <a:pt x="215265" y="1490611"/>
                    <a:pt x="208597" y="1445843"/>
                  </a:cubicBezTo>
                  <a:cubicBezTo>
                    <a:pt x="199072" y="1380121"/>
                    <a:pt x="260032" y="1376311"/>
                    <a:pt x="300037" y="1347736"/>
                  </a:cubicBezTo>
                  <a:cubicBezTo>
                    <a:pt x="360997" y="1302968"/>
                    <a:pt x="409575" y="1279156"/>
                    <a:pt x="475297" y="1239151"/>
                  </a:cubicBezTo>
                  <a:cubicBezTo>
                    <a:pt x="495300" y="1227721"/>
                    <a:pt x="554355" y="1197241"/>
                    <a:pt x="561022" y="1183906"/>
                  </a:cubicBezTo>
                  <a:cubicBezTo>
                    <a:pt x="574357" y="1157236"/>
                    <a:pt x="538162" y="1118183"/>
                    <a:pt x="528637" y="1097228"/>
                  </a:cubicBezTo>
                  <a:cubicBezTo>
                    <a:pt x="513397" y="1063891"/>
                    <a:pt x="504825" y="1035316"/>
                    <a:pt x="502920" y="1001978"/>
                  </a:cubicBezTo>
                  <a:cubicBezTo>
                    <a:pt x="447675" y="993406"/>
                    <a:pt x="405765" y="960068"/>
                    <a:pt x="380047" y="922921"/>
                  </a:cubicBezTo>
                  <a:cubicBezTo>
                    <a:pt x="337185" y="861008"/>
                    <a:pt x="308610" y="746708"/>
                    <a:pt x="344805" y="660031"/>
                  </a:cubicBezTo>
                  <a:cubicBezTo>
                    <a:pt x="347662" y="653363"/>
                    <a:pt x="361950" y="640028"/>
                    <a:pt x="363855" y="629551"/>
                  </a:cubicBezTo>
                  <a:cubicBezTo>
                    <a:pt x="366712" y="614311"/>
                    <a:pt x="361950" y="596213"/>
                    <a:pt x="358140" y="579068"/>
                  </a:cubicBezTo>
                  <a:close/>
                  <a:moveTo>
                    <a:pt x="1269757" y="513598"/>
                  </a:moveTo>
                  <a:cubicBezTo>
                    <a:pt x="1279267" y="518465"/>
                    <a:pt x="1280874" y="541683"/>
                    <a:pt x="1283018" y="546683"/>
                  </a:cubicBezTo>
                  <a:cubicBezTo>
                    <a:pt x="1310641" y="610501"/>
                    <a:pt x="1379221" y="692416"/>
                    <a:pt x="1429703" y="746708"/>
                  </a:cubicBezTo>
                  <a:cubicBezTo>
                    <a:pt x="1442085" y="760043"/>
                    <a:pt x="1463041" y="773378"/>
                    <a:pt x="1464946" y="781951"/>
                  </a:cubicBezTo>
                  <a:cubicBezTo>
                    <a:pt x="1471613" y="807668"/>
                    <a:pt x="1447800" y="839101"/>
                    <a:pt x="1450658" y="856246"/>
                  </a:cubicBezTo>
                  <a:cubicBezTo>
                    <a:pt x="1382078" y="900061"/>
                    <a:pt x="1305878" y="947686"/>
                    <a:pt x="1193483" y="936256"/>
                  </a:cubicBezTo>
                  <a:cubicBezTo>
                    <a:pt x="1169671" y="916253"/>
                    <a:pt x="1160146" y="869581"/>
                    <a:pt x="1183958" y="839101"/>
                  </a:cubicBezTo>
                  <a:cubicBezTo>
                    <a:pt x="1196340" y="860056"/>
                    <a:pt x="1188721" y="898156"/>
                    <a:pt x="1222058" y="903871"/>
                  </a:cubicBezTo>
                  <a:cubicBezTo>
                    <a:pt x="1284923" y="914348"/>
                    <a:pt x="1359218" y="864818"/>
                    <a:pt x="1404938" y="847673"/>
                  </a:cubicBezTo>
                  <a:cubicBezTo>
                    <a:pt x="1433513" y="800048"/>
                    <a:pt x="1403033" y="781951"/>
                    <a:pt x="1377316" y="751471"/>
                  </a:cubicBezTo>
                  <a:cubicBezTo>
                    <a:pt x="1324928" y="688606"/>
                    <a:pt x="1254443" y="610501"/>
                    <a:pt x="1257300" y="516203"/>
                  </a:cubicBezTo>
                  <a:cubicBezTo>
                    <a:pt x="1262539" y="512393"/>
                    <a:pt x="1266587" y="511976"/>
                    <a:pt x="1269757" y="513598"/>
                  </a:cubicBezTo>
                  <a:close/>
                  <a:moveTo>
                    <a:pt x="1051560" y="476198"/>
                  </a:moveTo>
                  <a:cubicBezTo>
                    <a:pt x="1072515" y="513345"/>
                    <a:pt x="1078230" y="552398"/>
                    <a:pt x="1107757" y="580973"/>
                  </a:cubicBezTo>
                  <a:cubicBezTo>
                    <a:pt x="1121092" y="594308"/>
                    <a:pt x="1145857" y="609548"/>
                    <a:pt x="1133475" y="644790"/>
                  </a:cubicBezTo>
                  <a:cubicBezTo>
                    <a:pt x="1130617" y="653363"/>
                    <a:pt x="1108710" y="671460"/>
                    <a:pt x="1096327" y="675270"/>
                  </a:cubicBezTo>
                  <a:cubicBezTo>
                    <a:pt x="1050607" y="688605"/>
                    <a:pt x="944880" y="678128"/>
                    <a:pt x="981075" y="621930"/>
                  </a:cubicBezTo>
                  <a:cubicBezTo>
                    <a:pt x="1019175" y="623835"/>
                    <a:pt x="1069657" y="645743"/>
                    <a:pt x="1097280" y="619073"/>
                  </a:cubicBezTo>
                  <a:cubicBezTo>
                    <a:pt x="1076325" y="583830"/>
                    <a:pt x="1037272" y="516203"/>
                    <a:pt x="1051560" y="476198"/>
                  </a:cubicBezTo>
                  <a:close/>
                  <a:moveTo>
                    <a:pt x="1466850" y="475246"/>
                  </a:moveTo>
                  <a:lnTo>
                    <a:pt x="1471612" y="475246"/>
                  </a:lnTo>
                  <a:cubicBezTo>
                    <a:pt x="1493520" y="520013"/>
                    <a:pt x="1511617" y="567638"/>
                    <a:pt x="1539240" y="606691"/>
                  </a:cubicBezTo>
                  <a:cubicBezTo>
                    <a:pt x="1521142" y="648601"/>
                    <a:pt x="1401127" y="686701"/>
                    <a:pt x="1403032" y="610501"/>
                  </a:cubicBezTo>
                  <a:cubicBezTo>
                    <a:pt x="1428750" y="599071"/>
                    <a:pt x="1473517" y="607643"/>
                    <a:pt x="1496377" y="593356"/>
                  </a:cubicBezTo>
                  <a:cubicBezTo>
                    <a:pt x="1483042" y="557161"/>
                    <a:pt x="1463992" y="526681"/>
                    <a:pt x="1466850" y="475246"/>
                  </a:cubicBezTo>
                  <a:close/>
                  <a:moveTo>
                    <a:pt x="620077" y="319036"/>
                  </a:moveTo>
                  <a:cubicBezTo>
                    <a:pt x="548640" y="323798"/>
                    <a:pt x="490537" y="353326"/>
                    <a:pt x="447675" y="399998"/>
                  </a:cubicBezTo>
                  <a:cubicBezTo>
                    <a:pt x="401002" y="450481"/>
                    <a:pt x="410527" y="544778"/>
                    <a:pt x="417195" y="613358"/>
                  </a:cubicBezTo>
                  <a:cubicBezTo>
                    <a:pt x="500062" y="560971"/>
                    <a:pt x="610552" y="618121"/>
                    <a:pt x="609600" y="706703"/>
                  </a:cubicBezTo>
                  <a:cubicBezTo>
                    <a:pt x="649605" y="705751"/>
                    <a:pt x="624840" y="657173"/>
                    <a:pt x="617220" y="625741"/>
                  </a:cubicBezTo>
                  <a:cubicBezTo>
                    <a:pt x="593407" y="522871"/>
                    <a:pt x="656272" y="412381"/>
                    <a:pt x="620077" y="319036"/>
                  </a:cubicBezTo>
                  <a:close/>
                  <a:moveTo>
                    <a:pt x="963930" y="312368"/>
                  </a:moveTo>
                  <a:cubicBezTo>
                    <a:pt x="988695" y="315226"/>
                    <a:pt x="1021080" y="338086"/>
                    <a:pt x="1002983" y="367613"/>
                  </a:cubicBezTo>
                  <a:cubicBezTo>
                    <a:pt x="907733" y="345706"/>
                    <a:pt x="860108" y="407618"/>
                    <a:pt x="831533" y="471436"/>
                  </a:cubicBezTo>
                  <a:cubicBezTo>
                    <a:pt x="805815" y="464768"/>
                    <a:pt x="815340" y="429526"/>
                    <a:pt x="822008" y="413333"/>
                  </a:cubicBezTo>
                  <a:cubicBezTo>
                    <a:pt x="839153" y="366661"/>
                    <a:pt x="907733" y="303796"/>
                    <a:pt x="963930" y="312368"/>
                  </a:cubicBezTo>
                  <a:close/>
                  <a:moveTo>
                    <a:pt x="776287" y="105676"/>
                  </a:moveTo>
                  <a:cubicBezTo>
                    <a:pt x="672465" y="135203"/>
                    <a:pt x="539115" y="211403"/>
                    <a:pt x="496252" y="305701"/>
                  </a:cubicBezTo>
                  <a:cubicBezTo>
                    <a:pt x="529590" y="300938"/>
                    <a:pt x="552450" y="283793"/>
                    <a:pt x="584835" y="281888"/>
                  </a:cubicBezTo>
                  <a:cubicBezTo>
                    <a:pt x="597217" y="280936"/>
                    <a:pt x="613410" y="287603"/>
                    <a:pt x="627697" y="283793"/>
                  </a:cubicBezTo>
                  <a:cubicBezTo>
                    <a:pt x="656272" y="276173"/>
                    <a:pt x="680085" y="213308"/>
                    <a:pt x="701040" y="189496"/>
                  </a:cubicBezTo>
                  <a:cubicBezTo>
                    <a:pt x="721995" y="165683"/>
                    <a:pt x="746760" y="156158"/>
                    <a:pt x="763905" y="135203"/>
                  </a:cubicBezTo>
                  <a:cubicBezTo>
                    <a:pt x="774382" y="129488"/>
                    <a:pt x="790575" y="129488"/>
                    <a:pt x="791527" y="113296"/>
                  </a:cubicBezTo>
                  <a:cubicBezTo>
                    <a:pt x="786765" y="107581"/>
                    <a:pt x="782002" y="103771"/>
                    <a:pt x="776287" y="105676"/>
                  </a:cubicBezTo>
                  <a:close/>
                  <a:moveTo>
                    <a:pt x="1009382" y="58824"/>
                  </a:moveTo>
                  <a:cubicBezTo>
                    <a:pt x="974348" y="61622"/>
                    <a:pt x="941308" y="69480"/>
                    <a:pt x="912495" y="83768"/>
                  </a:cubicBezTo>
                  <a:cubicBezTo>
                    <a:pt x="819150" y="130441"/>
                    <a:pt x="694372" y="206641"/>
                    <a:pt x="652462" y="303796"/>
                  </a:cubicBezTo>
                  <a:cubicBezTo>
                    <a:pt x="692467" y="397141"/>
                    <a:pt x="640080" y="482866"/>
                    <a:pt x="637222" y="578116"/>
                  </a:cubicBezTo>
                  <a:cubicBezTo>
                    <a:pt x="635317" y="628598"/>
                    <a:pt x="661035" y="672413"/>
                    <a:pt x="662940" y="727658"/>
                  </a:cubicBezTo>
                  <a:cubicBezTo>
                    <a:pt x="649605" y="750518"/>
                    <a:pt x="607695" y="753376"/>
                    <a:pt x="579120" y="751471"/>
                  </a:cubicBezTo>
                  <a:cubicBezTo>
                    <a:pt x="568642" y="702893"/>
                    <a:pt x="552450" y="648601"/>
                    <a:pt x="501967" y="642886"/>
                  </a:cubicBezTo>
                  <a:cubicBezTo>
                    <a:pt x="431482" y="635266"/>
                    <a:pt x="379095" y="694321"/>
                    <a:pt x="376237" y="755281"/>
                  </a:cubicBezTo>
                  <a:cubicBezTo>
                    <a:pt x="372427" y="827671"/>
                    <a:pt x="431482" y="947686"/>
                    <a:pt x="515302" y="939113"/>
                  </a:cubicBezTo>
                  <a:cubicBezTo>
                    <a:pt x="547687" y="936256"/>
                    <a:pt x="555307" y="903871"/>
                    <a:pt x="590550" y="903871"/>
                  </a:cubicBezTo>
                  <a:cubicBezTo>
                    <a:pt x="609600" y="941971"/>
                    <a:pt x="561022" y="953401"/>
                    <a:pt x="556260" y="981023"/>
                  </a:cubicBezTo>
                  <a:cubicBezTo>
                    <a:pt x="554355" y="987691"/>
                    <a:pt x="560070" y="1015313"/>
                    <a:pt x="562927" y="1028648"/>
                  </a:cubicBezTo>
                  <a:cubicBezTo>
                    <a:pt x="578167" y="1091513"/>
                    <a:pt x="612457" y="1173428"/>
                    <a:pt x="645795" y="1221053"/>
                  </a:cubicBezTo>
                  <a:cubicBezTo>
                    <a:pt x="687705" y="1282013"/>
                    <a:pt x="771525" y="1291538"/>
                    <a:pt x="861060" y="1297253"/>
                  </a:cubicBezTo>
                  <a:cubicBezTo>
                    <a:pt x="877252" y="1262963"/>
                    <a:pt x="936307" y="1265821"/>
                    <a:pt x="974407" y="1274393"/>
                  </a:cubicBezTo>
                  <a:cubicBezTo>
                    <a:pt x="927735" y="1256296"/>
                    <a:pt x="884872" y="1211528"/>
                    <a:pt x="849630" y="1172476"/>
                  </a:cubicBezTo>
                  <a:cubicBezTo>
                    <a:pt x="809625" y="1126756"/>
                    <a:pt x="767715" y="1079131"/>
                    <a:pt x="765810" y="1020076"/>
                  </a:cubicBezTo>
                  <a:cubicBezTo>
                    <a:pt x="842962" y="1126756"/>
                    <a:pt x="906780" y="1221053"/>
                    <a:pt x="1046797" y="1267726"/>
                  </a:cubicBezTo>
                  <a:cubicBezTo>
                    <a:pt x="1152525" y="1303921"/>
                    <a:pt x="1276350" y="1251533"/>
                    <a:pt x="1358265" y="1194383"/>
                  </a:cubicBezTo>
                  <a:cubicBezTo>
                    <a:pt x="1392555" y="1170571"/>
                    <a:pt x="1412557" y="1132471"/>
                    <a:pt x="1436370" y="1098181"/>
                  </a:cubicBezTo>
                  <a:cubicBezTo>
                    <a:pt x="1526857" y="968641"/>
                    <a:pt x="1568767" y="783856"/>
                    <a:pt x="1559242" y="604786"/>
                  </a:cubicBezTo>
                  <a:cubicBezTo>
                    <a:pt x="1555432" y="530491"/>
                    <a:pt x="1555432" y="457148"/>
                    <a:pt x="1530667" y="407618"/>
                  </a:cubicBezTo>
                  <a:cubicBezTo>
                    <a:pt x="1504950" y="355231"/>
                    <a:pt x="1417320" y="309511"/>
                    <a:pt x="1365885" y="356183"/>
                  </a:cubicBezTo>
                  <a:cubicBezTo>
                    <a:pt x="1356360" y="305701"/>
                    <a:pt x="1408747" y="274268"/>
                    <a:pt x="1469707" y="292366"/>
                  </a:cubicBezTo>
                  <a:cubicBezTo>
                    <a:pt x="1425892" y="236168"/>
                    <a:pt x="1380172" y="168541"/>
                    <a:pt x="1318260" y="133298"/>
                  </a:cubicBezTo>
                  <a:cubicBezTo>
                    <a:pt x="1237535" y="87578"/>
                    <a:pt x="1114484" y="50430"/>
                    <a:pt x="1009382" y="58824"/>
                  </a:cubicBezTo>
                  <a:close/>
                  <a:moveTo>
                    <a:pt x="1098589" y="2448"/>
                  </a:moveTo>
                  <a:cubicBezTo>
                    <a:pt x="1195625" y="10425"/>
                    <a:pt x="1289208" y="38048"/>
                    <a:pt x="1354455" y="87578"/>
                  </a:cubicBezTo>
                  <a:cubicBezTo>
                    <a:pt x="1410652" y="129488"/>
                    <a:pt x="1499235" y="219023"/>
                    <a:pt x="1531620" y="283793"/>
                  </a:cubicBezTo>
                  <a:cubicBezTo>
                    <a:pt x="1567815" y="356183"/>
                    <a:pt x="1587817" y="450481"/>
                    <a:pt x="1593532" y="549541"/>
                  </a:cubicBezTo>
                  <a:cubicBezTo>
                    <a:pt x="1603057" y="558113"/>
                    <a:pt x="1612582" y="566686"/>
                    <a:pt x="1621155" y="576211"/>
                  </a:cubicBezTo>
                  <a:cubicBezTo>
                    <a:pt x="1793557" y="750518"/>
                    <a:pt x="1899285" y="992453"/>
                    <a:pt x="1899285" y="1258201"/>
                  </a:cubicBezTo>
                  <a:cubicBezTo>
                    <a:pt x="1899285" y="1438223"/>
                    <a:pt x="1850707" y="1606816"/>
                    <a:pt x="1765935" y="1750643"/>
                  </a:cubicBezTo>
                  <a:cubicBezTo>
                    <a:pt x="1785937" y="1760168"/>
                    <a:pt x="1802130" y="1775408"/>
                    <a:pt x="1813560" y="1800173"/>
                  </a:cubicBezTo>
                  <a:cubicBezTo>
                    <a:pt x="1833562" y="1842083"/>
                    <a:pt x="1856422" y="1912568"/>
                    <a:pt x="1867852" y="1955431"/>
                  </a:cubicBezTo>
                  <a:cubicBezTo>
                    <a:pt x="1882140" y="2016391"/>
                    <a:pt x="1852612" y="2144026"/>
                    <a:pt x="1789747" y="2164028"/>
                  </a:cubicBezTo>
                  <a:cubicBezTo>
                    <a:pt x="1734502" y="2182126"/>
                    <a:pt x="1670685" y="2181173"/>
                    <a:pt x="1604010" y="2167838"/>
                  </a:cubicBezTo>
                  <a:cubicBezTo>
                    <a:pt x="1596390" y="2161171"/>
                    <a:pt x="1586865" y="2149741"/>
                    <a:pt x="1581150" y="2138311"/>
                  </a:cubicBezTo>
                  <a:cubicBezTo>
                    <a:pt x="1533525" y="2136406"/>
                    <a:pt x="1488757" y="2141168"/>
                    <a:pt x="1451610" y="2160218"/>
                  </a:cubicBezTo>
                  <a:cubicBezTo>
                    <a:pt x="1455420" y="2195461"/>
                    <a:pt x="1431607" y="2200223"/>
                    <a:pt x="1409700" y="2207843"/>
                  </a:cubicBezTo>
                  <a:cubicBezTo>
                    <a:pt x="1393507" y="2273566"/>
                    <a:pt x="1442085" y="2358338"/>
                    <a:pt x="1430655" y="2418346"/>
                  </a:cubicBezTo>
                  <a:cubicBezTo>
                    <a:pt x="1422082" y="2461208"/>
                    <a:pt x="1369695" y="2467876"/>
                    <a:pt x="1331595" y="2475496"/>
                  </a:cubicBezTo>
                  <a:cubicBezTo>
                    <a:pt x="1330642" y="2498356"/>
                    <a:pt x="1333500" y="2518358"/>
                    <a:pt x="1336357" y="2538361"/>
                  </a:cubicBezTo>
                  <a:cubicBezTo>
                    <a:pt x="1327785" y="2570746"/>
                    <a:pt x="1287780" y="2588843"/>
                    <a:pt x="1250632" y="2593606"/>
                  </a:cubicBezTo>
                  <a:cubicBezTo>
                    <a:pt x="1128712" y="2608846"/>
                    <a:pt x="942022" y="2615513"/>
                    <a:pt x="823912" y="2572651"/>
                  </a:cubicBezTo>
                  <a:cubicBezTo>
                    <a:pt x="790575" y="2491688"/>
                    <a:pt x="764857" y="2393581"/>
                    <a:pt x="737235" y="2301188"/>
                  </a:cubicBezTo>
                  <a:cubicBezTo>
                    <a:pt x="621982" y="2313571"/>
                    <a:pt x="528637" y="2251658"/>
                    <a:pt x="441007" y="2210701"/>
                  </a:cubicBezTo>
                  <a:cubicBezTo>
                    <a:pt x="410527" y="2197366"/>
                    <a:pt x="368617" y="2188793"/>
                    <a:pt x="357187" y="2164981"/>
                  </a:cubicBezTo>
                  <a:cubicBezTo>
                    <a:pt x="345757" y="2142121"/>
                    <a:pt x="350520" y="2097353"/>
                    <a:pt x="347662" y="2054491"/>
                  </a:cubicBezTo>
                  <a:cubicBezTo>
                    <a:pt x="345757" y="2036393"/>
                    <a:pt x="344805" y="2019248"/>
                    <a:pt x="343852" y="2001151"/>
                  </a:cubicBezTo>
                  <a:cubicBezTo>
                    <a:pt x="320992" y="1981148"/>
                    <a:pt x="299085" y="1961146"/>
                    <a:pt x="278130" y="1940191"/>
                  </a:cubicBezTo>
                  <a:cubicBezTo>
                    <a:pt x="106680" y="1765883"/>
                    <a:pt x="0" y="1523948"/>
                    <a:pt x="0" y="1258201"/>
                  </a:cubicBezTo>
                  <a:cubicBezTo>
                    <a:pt x="0" y="991501"/>
                    <a:pt x="106680" y="750518"/>
                    <a:pt x="278130" y="577163"/>
                  </a:cubicBezTo>
                  <a:cubicBezTo>
                    <a:pt x="302895" y="551446"/>
                    <a:pt x="328612" y="527633"/>
                    <a:pt x="356235" y="505726"/>
                  </a:cubicBezTo>
                  <a:cubicBezTo>
                    <a:pt x="360997" y="416191"/>
                    <a:pt x="386715" y="342848"/>
                    <a:pt x="450532" y="314273"/>
                  </a:cubicBezTo>
                  <a:cubicBezTo>
                    <a:pt x="481012" y="191401"/>
                    <a:pt x="591502" y="150443"/>
                    <a:pt x="695325" y="89483"/>
                  </a:cubicBezTo>
                  <a:cubicBezTo>
                    <a:pt x="734377" y="66623"/>
                    <a:pt x="777240" y="51383"/>
                    <a:pt x="822007" y="35191"/>
                  </a:cubicBezTo>
                  <a:cubicBezTo>
                    <a:pt x="901064" y="6139"/>
                    <a:pt x="1001553" y="-5529"/>
                    <a:pt x="1098589" y="244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6419FBF-CDCF-4542-A070-B76A3C3C939E}"/>
              </a:ext>
            </a:extLst>
          </p:cNvPr>
          <p:cNvGrpSpPr/>
          <p:nvPr/>
        </p:nvGrpSpPr>
        <p:grpSpPr>
          <a:xfrm>
            <a:off x="10716631" y="4868776"/>
            <a:ext cx="641266" cy="641266"/>
            <a:chOff x="10716631" y="4868776"/>
            <a:chExt cx="641266" cy="641266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DFFD5913-FA46-4FA4-A1B1-5A01EA827483}"/>
                </a:ext>
              </a:extLst>
            </p:cNvPr>
            <p:cNvSpPr/>
            <p:nvPr/>
          </p:nvSpPr>
          <p:spPr bwMode="auto">
            <a:xfrm>
              <a:off x="10716631" y="4868776"/>
              <a:ext cx="641266" cy="641266"/>
            </a:xfrm>
            <a:prstGeom prst="ellipse">
              <a:avLst/>
            </a:prstGeom>
            <a:solidFill>
              <a:schemeClr val="bg2"/>
            </a:solidFill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CA455F8A-0811-466E-B0FA-39B73F82686B}"/>
                </a:ext>
              </a:extLst>
            </p:cNvPr>
            <p:cNvSpPr>
              <a:spLocks/>
            </p:cNvSpPr>
            <p:nvPr/>
          </p:nvSpPr>
          <p:spPr bwMode="auto">
            <a:xfrm rot="19422995">
              <a:off x="10859154" y="5125392"/>
              <a:ext cx="356220" cy="128034"/>
            </a:xfrm>
            <a:custGeom>
              <a:avLst/>
              <a:gdLst>
                <a:gd name="connsiteX0" fmla="*/ 1649402 w 1720722"/>
                <a:gd name="connsiteY0" fmla="*/ 522119 h 618474"/>
                <a:gd name="connsiteX1" fmla="*/ 1674831 w 1720722"/>
                <a:gd name="connsiteY1" fmla="*/ 524500 h 618474"/>
                <a:gd name="connsiteX2" fmla="*/ 1709796 w 1720722"/>
                <a:gd name="connsiteY2" fmla="*/ 547509 h 618474"/>
                <a:gd name="connsiteX3" fmla="*/ 1710591 w 1720722"/>
                <a:gd name="connsiteY3" fmla="*/ 548303 h 618474"/>
                <a:gd name="connsiteX4" fmla="*/ 1696287 w 1720722"/>
                <a:gd name="connsiteY4" fmla="*/ 561791 h 618474"/>
                <a:gd name="connsiteX5" fmla="*/ 1694698 w 1720722"/>
                <a:gd name="connsiteY5" fmla="*/ 560204 h 618474"/>
                <a:gd name="connsiteX6" fmla="*/ 1649402 w 1720722"/>
                <a:gd name="connsiteY6" fmla="*/ 522119 h 618474"/>
                <a:gd name="connsiteX7" fmla="*/ 1676298 w 1720722"/>
                <a:gd name="connsiteY7" fmla="*/ 521447 h 618474"/>
                <a:gd name="connsiteX8" fmla="*/ 1677093 w 1720722"/>
                <a:gd name="connsiteY8" fmla="*/ 521447 h 618474"/>
                <a:gd name="connsiteX9" fmla="*/ 1719209 w 1720722"/>
                <a:gd name="connsiteY9" fmla="*/ 531739 h 618474"/>
                <a:gd name="connsiteX10" fmla="*/ 1720004 w 1720722"/>
                <a:gd name="connsiteY10" fmla="*/ 531739 h 618474"/>
                <a:gd name="connsiteX11" fmla="*/ 1712057 w 1720722"/>
                <a:gd name="connsiteY11" fmla="*/ 545990 h 618474"/>
                <a:gd name="connsiteX12" fmla="*/ 1712057 w 1720722"/>
                <a:gd name="connsiteY12" fmla="*/ 545199 h 618474"/>
                <a:gd name="connsiteX13" fmla="*/ 1676298 w 1720722"/>
                <a:gd name="connsiteY13" fmla="*/ 521447 h 618474"/>
                <a:gd name="connsiteX14" fmla="*/ 1623179 w 1720722"/>
                <a:gd name="connsiteY14" fmla="*/ 519094 h 618474"/>
                <a:gd name="connsiteX15" fmla="*/ 1644635 w 1720722"/>
                <a:gd name="connsiteY15" fmla="*/ 521480 h 618474"/>
                <a:gd name="connsiteX16" fmla="*/ 1693109 w 1720722"/>
                <a:gd name="connsiteY16" fmla="*/ 562827 h 618474"/>
                <a:gd name="connsiteX17" fmla="*/ 1693109 w 1720722"/>
                <a:gd name="connsiteY17" fmla="*/ 563622 h 618474"/>
                <a:gd name="connsiteX18" fmla="*/ 1678010 w 1720722"/>
                <a:gd name="connsiteY18" fmla="*/ 566803 h 618474"/>
                <a:gd name="connsiteX19" fmla="*/ 1677216 w 1720722"/>
                <a:gd name="connsiteY19" fmla="*/ 565213 h 618474"/>
                <a:gd name="connsiteX20" fmla="*/ 1676421 w 1720722"/>
                <a:gd name="connsiteY20" fmla="*/ 565213 h 618474"/>
                <a:gd name="connsiteX21" fmla="*/ 1623179 w 1720722"/>
                <a:gd name="connsiteY21" fmla="*/ 519094 h 618474"/>
                <a:gd name="connsiteX22" fmla="*/ 1578128 w 1720722"/>
                <a:gd name="connsiteY22" fmla="*/ 515059 h 618474"/>
                <a:gd name="connsiteX23" fmla="*/ 1619347 w 1720722"/>
                <a:gd name="connsiteY23" fmla="*/ 519038 h 618474"/>
                <a:gd name="connsiteX24" fmla="*/ 1674833 w 1720722"/>
                <a:gd name="connsiteY24" fmla="*/ 568379 h 618474"/>
                <a:gd name="connsiteX25" fmla="*/ 1675626 w 1720722"/>
                <a:gd name="connsiteY25" fmla="*/ 568379 h 618474"/>
                <a:gd name="connsiteX26" fmla="*/ 1647883 w 1720722"/>
                <a:gd name="connsiteY26" fmla="*/ 575542 h 618474"/>
                <a:gd name="connsiteX27" fmla="*/ 1647090 w 1720722"/>
                <a:gd name="connsiteY27" fmla="*/ 573950 h 618474"/>
                <a:gd name="connsiteX28" fmla="*/ 1646297 w 1720722"/>
                <a:gd name="connsiteY28" fmla="*/ 573154 h 618474"/>
                <a:gd name="connsiteX29" fmla="*/ 1578128 w 1720722"/>
                <a:gd name="connsiteY29" fmla="*/ 515059 h 618474"/>
                <a:gd name="connsiteX30" fmla="*/ 1539128 w 1720722"/>
                <a:gd name="connsiteY30" fmla="*/ 511025 h 618474"/>
                <a:gd name="connsiteX31" fmla="*/ 1574806 w 1720722"/>
                <a:gd name="connsiteY31" fmla="*/ 514209 h 618474"/>
                <a:gd name="connsiteX32" fmla="*/ 1644575 w 1720722"/>
                <a:gd name="connsiteY32" fmla="*/ 576290 h 618474"/>
                <a:gd name="connsiteX33" fmla="*/ 1645368 w 1720722"/>
                <a:gd name="connsiteY33" fmla="*/ 577086 h 618474"/>
                <a:gd name="connsiteX34" fmla="*/ 1614447 w 1720722"/>
                <a:gd name="connsiteY34" fmla="*/ 586637 h 618474"/>
                <a:gd name="connsiteX35" fmla="*/ 1613655 w 1720722"/>
                <a:gd name="connsiteY35" fmla="*/ 585841 h 618474"/>
                <a:gd name="connsiteX36" fmla="*/ 1613655 w 1720722"/>
                <a:gd name="connsiteY36" fmla="*/ 585045 h 618474"/>
                <a:gd name="connsiteX37" fmla="*/ 1539128 w 1720722"/>
                <a:gd name="connsiteY37" fmla="*/ 511025 h 618474"/>
                <a:gd name="connsiteX38" fmla="*/ 1704041 w 1720722"/>
                <a:gd name="connsiteY38" fmla="*/ 509979 h 618474"/>
                <a:gd name="connsiteX39" fmla="*/ 1715229 w 1720722"/>
                <a:gd name="connsiteY39" fmla="*/ 510178 h 618474"/>
                <a:gd name="connsiteX40" fmla="*/ 1716814 w 1720722"/>
                <a:gd name="connsiteY40" fmla="*/ 510178 h 618474"/>
                <a:gd name="connsiteX41" fmla="*/ 1719982 w 1720722"/>
                <a:gd name="connsiteY41" fmla="*/ 528507 h 618474"/>
                <a:gd name="connsiteX42" fmla="*/ 1677210 w 1720722"/>
                <a:gd name="connsiteY42" fmla="*/ 518147 h 618474"/>
                <a:gd name="connsiteX43" fmla="*/ 1675626 w 1720722"/>
                <a:gd name="connsiteY43" fmla="*/ 518147 h 618474"/>
                <a:gd name="connsiteX44" fmla="*/ 1704041 w 1720722"/>
                <a:gd name="connsiteY44" fmla="*/ 509979 h 618474"/>
                <a:gd name="connsiteX45" fmla="*/ 1490043 w 1720722"/>
                <a:gd name="connsiteY45" fmla="*/ 505646 h 618474"/>
                <a:gd name="connsiteX46" fmla="*/ 1535214 w 1720722"/>
                <a:gd name="connsiteY46" fmla="*/ 510411 h 618474"/>
                <a:gd name="connsiteX47" fmla="*/ 1611292 w 1720722"/>
                <a:gd name="connsiteY47" fmla="*/ 587442 h 618474"/>
                <a:gd name="connsiteX48" fmla="*/ 1612084 w 1720722"/>
                <a:gd name="connsiteY48" fmla="*/ 588236 h 618474"/>
                <a:gd name="connsiteX49" fmla="*/ 1583555 w 1720722"/>
                <a:gd name="connsiteY49" fmla="*/ 593795 h 618474"/>
                <a:gd name="connsiteX50" fmla="*/ 1581970 w 1720722"/>
                <a:gd name="connsiteY50" fmla="*/ 592206 h 618474"/>
                <a:gd name="connsiteX51" fmla="*/ 1490043 w 1720722"/>
                <a:gd name="connsiteY51" fmla="*/ 505646 h 618474"/>
                <a:gd name="connsiteX52" fmla="*/ 1449027 w 1720722"/>
                <a:gd name="connsiteY52" fmla="*/ 501611 h 618474"/>
                <a:gd name="connsiteX53" fmla="*/ 1485487 w 1720722"/>
                <a:gd name="connsiteY53" fmla="*/ 505578 h 618474"/>
                <a:gd name="connsiteX54" fmla="*/ 1579809 w 1720722"/>
                <a:gd name="connsiteY54" fmla="*/ 594443 h 618474"/>
                <a:gd name="connsiteX55" fmla="*/ 1551275 w 1720722"/>
                <a:gd name="connsiteY55" fmla="*/ 593649 h 618474"/>
                <a:gd name="connsiteX56" fmla="*/ 1550482 w 1720722"/>
                <a:gd name="connsiteY56" fmla="*/ 591269 h 618474"/>
                <a:gd name="connsiteX57" fmla="*/ 1449027 w 1720722"/>
                <a:gd name="connsiteY57" fmla="*/ 501611 h 618474"/>
                <a:gd name="connsiteX58" fmla="*/ 1401286 w 1720722"/>
                <a:gd name="connsiteY58" fmla="*/ 496904 h 618474"/>
                <a:gd name="connsiteX59" fmla="*/ 1444073 w 1720722"/>
                <a:gd name="connsiteY59" fmla="*/ 501657 h 618474"/>
                <a:gd name="connsiteX60" fmla="*/ 1547870 w 1720722"/>
                <a:gd name="connsiteY60" fmla="*/ 593546 h 618474"/>
                <a:gd name="connsiteX61" fmla="*/ 1547870 w 1720722"/>
                <a:gd name="connsiteY61" fmla="*/ 594338 h 618474"/>
                <a:gd name="connsiteX62" fmla="*/ 1497952 w 1720722"/>
                <a:gd name="connsiteY62" fmla="*/ 592754 h 618474"/>
                <a:gd name="connsiteX63" fmla="*/ 1498745 w 1720722"/>
                <a:gd name="connsiteY63" fmla="*/ 591169 h 618474"/>
                <a:gd name="connsiteX64" fmla="*/ 1497952 w 1720722"/>
                <a:gd name="connsiteY64" fmla="*/ 590377 h 618474"/>
                <a:gd name="connsiteX65" fmla="*/ 1401286 w 1720722"/>
                <a:gd name="connsiteY65" fmla="*/ 496904 h 618474"/>
                <a:gd name="connsiteX66" fmla="*/ 1354554 w 1720722"/>
                <a:gd name="connsiteY66" fmla="*/ 492198 h 618474"/>
                <a:gd name="connsiteX67" fmla="*/ 1397326 w 1720722"/>
                <a:gd name="connsiteY67" fmla="*/ 496958 h 618474"/>
                <a:gd name="connsiteX68" fmla="*/ 1494750 w 1720722"/>
                <a:gd name="connsiteY68" fmla="*/ 592952 h 618474"/>
                <a:gd name="connsiteX69" fmla="*/ 1443266 w 1720722"/>
                <a:gd name="connsiteY69" fmla="*/ 588192 h 618474"/>
                <a:gd name="connsiteX70" fmla="*/ 1444058 w 1720722"/>
                <a:gd name="connsiteY70" fmla="*/ 586605 h 618474"/>
                <a:gd name="connsiteX71" fmla="*/ 1443266 w 1720722"/>
                <a:gd name="connsiteY71" fmla="*/ 586605 h 618474"/>
                <a:gd name="connsiteX72" fmla="*/ 1354554 w 1720722"/>
                <a:gd name="connsiteY72" fmla="*/ 492198 h 618474"/>
                <a:gd name="connsiteX73" fmla="*/ 1704988 w 1720722"/>
                <a:gd name="connsiteY73" fmla="*/ 488951 h 618474"/>
                <a:gd name="connsiteX74" fmla="*/ 1715298 w 1720722"/>
                <a:gd name="connsiteY74" fmla="*/ 507074 h 618474"/>
                <a:gd name="connsiteX75" fmla="*/ 1677230 w 1720722"/>
                <a:gd name="connsiteY75" fmla="*/ 513378 h 618474"/>
                <a:gd name="connsiteX76" fmla="*/ 1653437 w 1720722"/>
                <a:gd name="connsiteY76" fmla="*/ 507862 h 618474"/>
                <a:gd name="connsiteX77" fmla="*/ 1702609 w 1720722"/>
                <a:gd name="connsiteY77" fmla="*/ 489739 h 618474"/>
                <a:gd name="connsiteX78" fmla="*/ 1704988 w 1720722"/>
                <a:gd name="connsiteY78" fmla="*/ 488951 h 618474"/>
                <a:gd name="connsiteX79" fmla="*/ 1302107 w 1720722"/>
                <a:gd name="connsiteY79" fmla="*/ 487155 h 618474"/>
                <a:gd name="connsiteX80" fmla="*/ 1350549 w 1720722"/>
                <a:gd name="connsiteY80" fmla="*/ 491916 h 618474"/>
                <a:gd name="connsiteX81" fmla="*/ 1440286 w 1720722"/>
                <a:gd name="connsiteY81" fmla="*/ 587933 h 618474"/>
                <a:gd name="connsiteX82" fmla="*/ 1440286 w 1720722"/>
                <a:gd name="connsiteY82" fmla="*/ 588727 h 618474"/>
                <a:gd name="connsiteX83" fmla="*/ 1408521 w 1720722"/>
                <a:gd name="connsiteY83" fmla="*/ 591108 h 618474"/>
                <a:gd name="connsiteX84" fmla="*/ 1408521 w 1720722"/>
                <a:gd name="connsiteY84" fmla="*/ 589521 h 618474"/>
                <a:gd name="connsiteX85" fmla="*/ 1406932 w 1720722"/>
                <a:gd name="connsiteY85" fmla="*/ 589521 h 618474"/>
                <a:gd name="connsiteX86" fmla="*/ 1302107 w 1720722"/>
                <a:gd name="connsiteY86" fmla="*/ 487155 h 618474"/>
                <a:gd name="connsiteX87" fmla="*/ 1261763 w 1720722"/>
                <a:gd name="connsiteY87" fmla="*/ 482448 h 618474"/>
                <a:gd name="connsiteX88" fmla="*/ 1299009 w 1720722"/>
                <a:gd name="connsiteY88" fmla="*/ 486418 h 618474"/>
                <a:gd name="connsiteX89" fmla="*/ 1405201 w 1720722"/>
                <a:gd name="connsiteY89" fmla="*/ 592832 h 618474"/>
                <a:gd name="connsiteX90" fmla="*/ 1405993 w 1720722"/>
                <a:gd name="connsiteY90" fmla="*/ 592832 h 618474"/>
                <a:gd name="connsiteX91" fmla="*/ 1343388 w 1720722"/>
                <a:gd name="connsiteY91" fmla="*/ 603950 h 618474"/>
                <a:gd name="connsiteX92" fmla="*/ 1343388 w 1720722"/>
                <a:gd name="connsiteY92" fmla="*/ 603155 h 618474"/>
                <a:gd name="connsiteX93" fmla="*/ 1342595 w 1720722"/>
                <a:gd name="connsiteY93" fmla="*/ 602361 h 618474"/>
                <a:gd name="connsiteX94" fmla="*/ 1261763 w 1720722"/>
                <a:gd name="connsiteY94" fmla="*/ 482448 h 618474"/>
                <a:gd name="connsiteX95" fmla="*/ 1218393 w 1720722"/>
                <a:gd name="connsiteY95" fmla="*/ 477741 h 618474"/>
                <a:gd name="connsiteX96" fmla="*/ 1243752 w 1720722"/>
                <a:gd name="connsiteY96" fmla="*/ 480914 h 618474"/>
                <a:gd name="connsiteX97" fmla="*/ 1258809 w 1720722"/>
                <a:gd name="connsiteY97" fmla="*/ 482501 h 618474"/>
                <a:gd name="connsiteX98" fmla="*/ 1340434 w 1720722"/>
                <a:gd name="connsiteY98" fmla="*/ 603897 h 618474"/>
                <a:gd name="connsiteX99" fmla="*/ 1340434 w 1720722"/>
                <a:gd name="connsiteY99" fmla="*/ 605484 h 618474"/>
                <a:gd name="connsiteX100" fmla="*/ 1308735 w 1720722"/>
                <a:gd name="connsiteY100" fmla="*/ 605484 h 618474"/>
                <a:gd name="connsiteX101" fmla="*/ 1308735 w 1720722"/>
                <a:gd name="connsiteY101" fmla="*/ 603897 h 618474"/>
                <a:gd name="connsiteX102" fmla="*/ 1218393 w 1720722"/>
                <a:gd name="connsiteY102" fmla="*/ 477741 h 618474"/>
                <a:gd name="connsiteX103" fmla="*/ 1683622 w 1720722"/>
                <a:gd name="connsiteY103" fmla="*/ 473034 h 618474"/>
                <a:gd name="connsiteX104" fmla="*/ 1701849 w 1720722"/>
                <a:gd name="connsiteY104" fmla="*/ 486458 h 618474"/>
                <a:gd name="connsiteX105" fmla="*/ 1649546 w 1720722"/>
                <a:gd name="connsiteY105" fmla="*/ 506990 h 618474"/>
                <a:gd name="connsiteX106" fmla="*/ 1624187 w 1720722"/>
                <a:gd name="connsiteY106" fmla="*/ 502252 h 618474"/>
                <a:gd name="connsiteX107" fmla="*/ 1682037 w 1720722"/>
                <a:gd name="connsiteY107" fmla="*/ 473823 h 618474"/>
                <a:gd name="connsiteX108" fmla="*/ 1683622 w 1720722"/>
                <a:gd name="connsiteY108" fmla="*/ 473034 h 618474"/>
                <a:gd name="connsiteX109" fmla="*/ 1165273 w 1720722"/>
                <a:gd name="connsiteY109" fmla="*/ 472362 h 618474"/>
                <a:gd name="connsiteX110" fmla="*/ 1214381 w 1720722"/>
                <a:gd name="connsiteY110" fmla="*/ 477905 h 618474"/>
                <a:gd name="connsiteX111" fmla="*/ 1305469 w 1720722"/>
                <a:gd name="connsiteY111" fmla="*/ 604616 h 618474"/>
                <a:gd name="connsiteX112" fmla="*/ 1304677 w 1720722"/>
                <a:gd name="connsiteY112" fmla="*/ 606200 h 618474"/>
                <a:gd name="connsiteX113" fmla="*/ 1265074 w 1720722"/>
                <a:gd name="connsiteY113" fmla="*/ 606992 h 618474"/>
                <a:gd name="connsiteX114" fmla="*/ 1265074 w 1720722"/>
                <a:gd name="connsiteY114" fmla="*/ 605408 h 618474"/>
                <a:gd name="connsiteX115" fmla="*/ 1264281 w 1720722"/>
                <a:gd name="connsiteY115" fmla="*/ 605408 h 618474"/>
                <a:gd name="connsiteX116" fmla="*/ 1165273 w 1720722"/>
                <a:gd name="connsiteY116" fmla="*/ 472362 h 618474"/>
                <a:gd name="connsiteX117" fmla="*/ 1095343 w 1720722"/>
                <a:gd name="connsiteY117" fmla="*/ 464293 h 618474"/>
                <a:gd name="connsiteX118" fmla="*/ 1161119 w 1720722"/>
                <a:gd name="connsiteY118" fmla="*/ 471432 h 618474"/>
                <a:gd name="connsiteX119" fmla="*/ 1261763 w 1720722"/>
                <a:gd name="connsiteY119" fmla="*/ 607867 h 618474"/>
                <a:gd name="connsiteX120" fmla="*/ 1223724 w 1720722"/>
                <a:gd name="connsiteY120" fmla="*/ 608660 h 618474"/>
                <a:gd name="connsiteX121" fmla="*/ 1224517 w 1720722"/>
                <a:gd name="connsiteY121" fmla="*/ 607074 h 618474"/>
                <a:gd name="connsiteX122" fmla="*/ 1222932 w 1720722"/>
                <a:gd name="connsiteY122" fmla="*/ 607074 h 618474"/>
                <a:gd name="connsiteX123" fmla="*/ 1135759 w 1720722"/>
                <a:gd name="connsiteY123" fmla="*/ 521405 h 618474"/>
                <a:gd name="connsiteX124" fmla="*/ 1095343 w 1720722"/>
                <a:gd name="connsiteY124" fmla="*/ 464293 h 618474"/>
                <a:gd name="connsiteX125" fmla="*/ 1051637 w 1720722"/>
                <a:gd name="connsiteY125" fmla="*/ 458914 h 618474"/>
                <a:gd name="connsiteX126" fmla="*/ 1090491 w 1720722"/>
                <a:gd name="connsiteY126" fmla="*/ 463673 h 618474"/>
                <a:gd name="connsiteX127" fmla="*/ 1133309 w 1720722"/>
                <a:gd name="connsiteY127" fmla="*/ 523161 h 618474"/>
                <a:gd name="connsiteX128" fmla="*/ 1219738 w 1720722"/>
                <a:gd name="connsiteY128" fmla="*/ 608823 h 618474"/>
                <a:gd name="connsiteX129" fmla="*/ 1218152 w 1720722"/>
                <a:gd name="connsiteY129" fmla="*/ 613582 h 618474"/>
                <a:gd name="connsiteX130" fmla="*/ 1176920 w 1720722"/>
                <a:gd name="connsiteY130" fmla="*/ 611996 h 618474"/>
                <a:gd name="connsiteX131" fmla="*/ 1176920 w 1720722"/>
                <a:gd name="connsiteY131" fmla="*/ 610410 h 618474"/>
                <a:gd name="connsiteX132" fmla="*/ 1176127 w 1720722"/>
                <a:gd name="connsiteY132" fmla="*/ 609617 h 618474"/>
                <a:gd name="connsiteX133" fmla="*/ 1090491 w 1720722"/>
                <a:gd name="connsiteY133" fmla="*/ 511263 h 618474"/>
                <a:gd name="connsiteX134" fmla="*/ 1051637 w 1720722"/>
                <a:gd name="connsiteY134" fmla="*/ 458914 h 618474"/>
                <a:gd name="connsiteX135" fmla="*/ 1654916 w 1720722"/>
                <a:gd name="connsiteY135" fmla="*/ 454666 h 618474"/>
                <a:gd name="connsiteX136" fmla="*/ 1681006 w 1720722"/>
                <a:gd name="connsiteY136" fmla="*/ 470580 h 618474"/>
                <a:gd name="connsiteX137" fmla="*/ 1620920 w 1720722"/>
                <a:gd name="connsiteY137" fmla="*/ 501611 h 618474"/>
                <a:gd name="connsiteX138" fmla="*/ 1579809 w 1720722"/>
                <a:gd name="connsiteY138" fmla="*/ 495245 h 618474"/>
                <a:gd name="connsiteX139" fmla="*/ 1652544 w 1720722"/>
                <a:gd name="connsiteY139" fmla="*/ 456258 h 618474"/>
                <a:gd name="connsiteX140" fmla="*/ 1653335 w 1720722"/>
                <a:gd name="connsiteY140" fmla="*/ 456258 h 618474"/>
                <a:gd name="connsiteX141" fmla="*/ 1654916 w 1720722"/>
                <a:gd name="connsiteY141" fmla="*/ 454666 h 618474"/>
                <a:gd name="connsiteX142" fmla="*/ 1001207 w 1720722"/>
                <a:gd name="connsiteY142" fmla="*/ 453198 h 618474"/>
                <a:gd name="connsiteX143" fmla="*/ 1038464 w 1720722"/>
                <a:gd name="connsiteY143" fmla="*/ 457169 h 618474"/>
                <a:gd name="connsiteX144" fmla="*/ 1046390 w 1720722"/>
                <a:gd name="connsiteY144" fmla="*/ 458757 h 618474"/>
                <a:gd name="connsiteX145" fmla="*/ 1088403 w 1720722"/>
                <a:gd name="connsiteY145" fmla="*/ 512764 h 618474"/>
                <a:gd name="connsiteX146" fmla="*/ 1174014 w 1720722"/>
                <a:gd name="connsiteY146" fmla="*/ 612041 h 618474"/>
                <a:gd name="connsiteX147" fmla="*/ 1131209 w 1720722"/>
                <a:gd name="connsiteY147" fmla="*/ 606481 h 618474"/>
                <a:gd name="connsiteX148" fmla="*/ 1131209 w 1720722"/>
                <a:gd name="connsiteY148" fmla="*/ 604099 h 618474"/>
                <a:gd name="connsiteX149" fmla="*/ 1130416 w 1720722"/>
                <a:gd name="connsiteY149" fmla="*/ 603304 h 618474"/>
                <a:gd name="connsiteX150" fmla="*/ 1063037 w 1720722"/>
                <a:gd name="connsiteY150" fmla="*/ 538973 h 618474"/>
                <a:gd name="connsiteX151" fmla="*/ 1001207 w 1720722"/>
                <a:gd name="connsiteY151" fmla="*/ 453198 h 618474"/>
                <a:gd name="connsiteX152" fmla="*/ 959182 w 1720722"/>
                <a:gd name="connsiteY152" fmla="*/ 447483 h 618474"/>
                <a:gd name="connsiteX153" fmla="*/ 975822 w 1720722"/>
                <a:gd name="connsiteY153" fmla="*/ 449867 h 618474"/>
                <a:gd name="connsiteX154" fmla="*/ 997215 w 1720722"/>
                <a:gd name="connsiteY154" fmla="*/ 452251 h 618474"/>
                <a:gd name="connsiteX155" fmla="*/ 1060604 w 1720722"/>
                <a:gd name="connsiteY155" fmla="*/ 540474 h 618474"/>
                <a:gd name="connsiteX156" fmla="*/ 1127955 w 1720722"/>
                <a:gd name="connsiteY156" fmla="*/ 605646 h 618474"/>
                <a:gd name="connsiteX157" fmla="*/ 1127955 w 1720722"/>
                <a:gd name="connsiteY157" fmla="*/ 607236 h 618474"/>
                <a:gd name="connsiteX158" fmla="*/ 1074867 w 1720722"/>
                <a:gd name="connsiteY158" fmla="*/ 603262 h 618474"/>
                <a:gd name="connsiteX159" fmla="*/ 1074867 w 1720722"/>
                <a:gd name="connsiteY159" fmla="*/ 600878 h 618474"/>
                <a:gd name="connsiteX160" fmla="*/ 1018609 w 1720722"/>
                <a:gd name="connsiteY160" fmla="*/ 527757 h 618474"/>
                <a:gd name="connsiteX161" fmla="*/ 959182 w 1720722"/>
                <a:gd name="connsiteY161" fmla="*/ 447483 h 618474"/>
                <a:gd name="connsiteX162" fmla="*/ 911441 w 1720722"/>
                <a:gd name="connsiteY162" fmla="*/ 440423 h 618474"/>
                <a:gd name="connsiteX163" fmla="*/ 954222 w 1720722"/>
                <a:gd name="connsiteY163" fmla="*/ 446772 h 618474"/>
                <a:gd name="connsiteX164" fmla="*/ 1016016 w 1720722"/>
                <a:gd name="connsiteY164" fmla="*/ 529309 h 618474"/>
                <a:gd name="connsiteX165" fmla="*/ 1071473 w 1720722"/>
                <a:gd name="connsiteY165" fmla="*/ 602323 h 618474"/>
                <a:gd name="connsiteX166" fmla="*/ 1041368 w 1720722"/>
                <a:gd name="connsiteY166" fmla="*/ 595974 h 618474"/>
                <a:gd name="connsiteX167" fmla="*/ 1041368 w 1720722"/>
                <a:gd name="connsiteY167" fmla="*/ 593593 h 618474"/>
                <a:gd name="connsiteX168" fmla="*/ 1040576 w 1720722"/>
                <a:gd name="connsiteY168" fmla="*/ 593593 h 618474"/>
                <a:gd name="connsiteX169" fmla="*/ 938377 w 1720722"/>
                <a:gd name="connsiteY169" fmla="*/ 497564 h 618474"/>
                <a:gd name="connsiteX170" fmla="*/ 911441 w 1720722"/>
                <a:gd name="connsiteY170" fmla="*/ 440423 h 618474"/>
                <a:gd name="connsiteX171" fmla="*/ 873450 w 1720722"/>
                <a:gd name="connsiteY171" fmla="*/ 434035 h 618474"/>
                <a:gd name="connsiteX172" fmla="*/ 907557 w 1720722"/>
                <a:gd name="connsiteY172" fmla="*/ 439590 h 618474"/>
                <a:gd name="connsiteX173" fmla="*/ 936111 w 1720722"/>
                <a:gd name="connsiteY173" fmla="*/ 498318 h 618474"/>
                <a:gd name="connsiteX174" fmla="*/ 1036844 w 1720722"/>
                <a:gd name="connsiteY174" fmla="*/ 595141 h 618474"/>
                <a:gd name="connsiteX175" fmla="*/ 978149 w 1720722"/>
                <a:gd name="connsiteY175" fmla="*/ 592760 h 618474"/>
                <a:gd name="connsiteX176" fmla="*/ 978149 w 1720722"/>
                <a:gd name="connsiteY176" fmla="*/ 591173 h 618474"/>
                <a:gd name="connsiteX177" fmla="*/ 977356 w 1720722"/>
                <a:gd name="connsiteY177" fmla="*/ 591173 h 618474"/>
                <a:gd name="connsiteX178" fmla="*/ 902797 w 1720722"/>
                <a:gd name="connsiteY178" fmla="*/ 512604 h 618474"/>
                <a:gd name="connsiteX179" fmla="*/ 873450 w 1720722"/>
                <a:gd name="connsiteY179" fmla="*/ 434035 h 618474"/>
                <a:gd name="connsiteX180" fmla="*/ 1618459 w 1720722"/>
                <a:gd name="connsiteY180" fmla="*/ 428656 h 618474"/>
                <a:gd name="connsiteX181" fmla="*/ 1651756 w 1720722"/>
                <a:gd name="connsiteY181" fmla="*/ 453267 h 618474"/>
                <a:gd name="connsiteX182" fmla="*/ 1576440 w 1720722"/>
                <a:gd name="connsiteY182" fmla="*/ 494551 h 618474"/>
                <a:gd name="connsiteX183" fmla="*/ 1534422 w 1720722"/>
                <a:gd name="connsiteY183" fmla="*/ 488199 h 618474"/>
                <a:gd name="connsiteX184" fmla="*/ 1615287 w 1720722"/>
                <a:gd name="connsiteY184" fmla="*/ 429450 h 618474"/>
                <a:gd name="connsiteX185" fmla="*/ 1618459 w 1720722"/>
                <a:gd name="connsiteY185" fmla="*/ 428656 h 618474"/>
                <a:gd name="connsiteX186" fmla="*/ 842520 w 1720722"/>
                <a:gd name="connsiteY186" fmla="*/ 427647 h 618474"/>
                <a:gd name="connsiteX187" fmla="*/ 870236 w 1720722"/>
                <a:gd name="connsiteY187" fmla="*/ 433205 h 618474"/>
                <a:gd name="connsiteX188" fmla="*/ 899537 w 1720722"/>
                <a:gd name="connsiteY188" fmla="*/ 514201 h 618474"/>
                <a:gd name="connsiteX189" fmla="*/ 973975 w 1720722"/>
                <a:gd name="connsiteY189" fmla="*/ 592814 h 618474"/>
                <a:gd name="connsiteX190" fmla="*/ 932796 w 1720722"/>
                <a:gd name="connsiteY190" fmla="*/ 588844 h 618474"/>
                <a:gd name="connsiteX191" fmla="*/ 932004 w 1720722"/>
                <a:gd name="connsiteY191" fmla="*/ 587256 h 618474"/>
                <a:gd name="connsiteX192" fmla="*/ 877363 w 1720722"/>
                <a:gd name="connsiteY192" fmla="*/ 531671 h 618474"/>
                <a:gd name="connsiteX193" fmla="*/ 842520 w 1720722"/>
                <a:gd name="connsiteY193" fmla="*/ 427647 h 618474"/>
                <a:gd name="connsiteX194" fmla="*/ 803521 w 1720722"/>
                <a:gd name="connsiteY194" fmla="*/ 418906 h 618474"/>
                <a:gd name="connsiteX195" fmla="*/ 838417 w 1720722"/>
                <a:gd name="connsiteY195" fmla="*/ 426845 h 618474"/>
                <a:gd name="connsiteX196" fmla="*/ 874899 w 1720722"/>
                <a:gd name="connsiteY196" fmla="*/ 533233 h 618474"/>
                <a:gd name="connsiteX197" fmla="*/ 927243 w 1720722"/>
                <a:gd name="connsiteY197" fmla="*/ 588015 h 618474"/>
                <a:gd name="connsiteX198" fmla="*/ 906623 w 1720722"/>
                <a:gd name="connsiteY198" fmla="*/ 583252 h 618474"/>
                <a:gd name="connsiteX199" fmla="*/ 874899 w 1720722"/>
                <a:gd name="connsiteY199" fmla="*/ 575312 h 618474"/>
                <a:gd name="connsiteX200" fmla="*/ 875692 w 1720722"/>
                <a:gd name="connsiteY200" fmla="*/ 573724 h 618474"/>
                <a:gd name="connsiteX201" fmla="*/ 874899 w 1720722"/>
                <a:gd name="connsiteY201" fmla="*/ 572930 h 618474"/>
                <a:gd name="connsiteX202" fmla="*/ 814624 w 1720722"/>
                <a:gd name="connsiteY202" fmla="*/ 485597 h 618474"/>
                <a:gd name="connsiteX203" fmla="*/ 803521 w 1720722"/>
                <a:gd name="connsiteY203" fmla="*/ 418906 h 618474"/>
                <a:gd name="connsiteX204" fmla="*/ 1596416 w 1720722"/>
                <a:gd name="connsiteY204" fmla="*/ 414321 h 618474"/>
                <a:gd name="connsiteX205" fmla="*/ 1615446 w 1720722"/>
                <a:gd name="connsiteY205" fmla="*/ 426231 h 618474"/>
                <a:gd name="connsiteX206" fmla="*/ 1614653 w 1720722"/>
                <a:gd name="connsiteY206" fmla="*/ 427025 h 618474"/>
                <a:gd name="connsiteX207" fmla="*/ 1530603 w 1720722"/>
                <a:gd name="connsiteY207" fmla="*/ 488164 h 618474"/>
                <a:gd name="connsiteX208" fmla="*/ 1489371 w 1720722"/>
                <a:gd name="connsiteY208" fmla="*/ 481812 h 618474"/>
                <a:gd name="connsiteX209" fmla="*/ 1592451 w 1720722"/>
                <a:gd name="connsiteY209" fmla="*/ 415909 h 618474"/>
                <a:gd name="connsiteX210" fmla="*/ 1593244 w 1720722"/>
                <a:gd name="connsiteY210" fmla="*/ 415909 h 618474"/>
                <a:gd name="connsiteX211" fmla="*/ 1596416 w 1720722"/>
                <a:gd name="connsiteY211" fmla="*/ 414321 h 618474"/>
                <a:gd name="connsiteX212" fmla="*/ 760151 w 1720722"/>
                <a:gd name="connsiteY212" fmla="*/ 409492 h 618474"/>
                <a:gd name="connsiteX213" fmla="*/ 800524 w 1720722"/>
                <a:gd name="connsiteY213" fmla="*/ 419014 h 618474"/>
                <a:gd name="connsiteX214" fmla="*/ 811607 w 1720722"/>
                <a:gd name="connsiteY214" fmla="*/ 486466 h 618474"/>
                <a:gd name="connsiteX215" fmla="*/ 871770 w 1720722"/>
                <a:gd name="connsiteY215" fmla="*/ 574551 h 618474"/>
                <a:gd name="connsiteX216" fmla="*/ 871770 w 1720722"/>
                <a:gd name="connsiteY216" fmla="*/ 576139 h 618474"/>
                <a:gd name="connsiteX217" fmla="*/ 832980 w 1720722"/>
                <a:gd name="connsiteY217" fmla="*/ 574551 h 618474"/>
                <a:gd name="connsiteX218" fmla="*/ 832980 w 1720722"/>
                <a:gd name="connsiteY218" fmla="*/ 573758 h 618474"/>
                <a:gd name="connsiteX219" fmla="*/ 832189 w 1720722"/>
                <a:gd name="connsiteY219" fmla="*/ 572964 h 618474"/>
                <a:gd name="connsiteX220" fmla="*/ 760151 w 1720722"/>
                <a:gd name="connsiteY220" fmla="*/ 409492 h 618474"/>
                <a:gd name="connsiteX221" fmla="*/ 1574453 w 1720722"/>
                <a:gd name="connsiteY221" fmla="*/ 404533 h 618474"/>
                <a:gd name="connsiteX222" fmla="*/ 1591576 w 1720722"/>
                <a:gd name="connsiteY222" fmla="*/ 412851 h 618474"/>
                <a:gd name="connsiteX223" fmla="*/ 1485472 w 1720722"/>
                <a:gd name="connsiteY223" fmla="*/ 481776 h 618474"/>
                <a:gd name="connsiteX224" fmla="*/ 1483097 w 1720722"/>
                <a:gd name="connsiteY224" fmla="*/ 480984 h 618474"/>
                <a:gd name="connsiteX225" fmla="*/ 1446673 w 1720722"/>
                <a:gd name="connsiteY225" fmla="*/ 476230 h 618474"/>
                <a:gd name="connsiteX226" fmla="*/ 1554360 w 1720722"/>
                <a:gd name="connsiteY226" fmla="*/ 407305 h 618474"/>
                <a:gd name="connsiteX227" fmla="*/ 1556736 w 1720722"/>
                <a:gd name="connsiteY227" fmla="*/ 405721 h 618474"/>
                <a:gd name="connsiteX228" fmla="*/ 1574453 w 1720722"/>
                <a:gd name="connsiteY228" fmla="*/ 404533 h 618474"/>
                <a:gd name="connsiteX229" fmla="*/ 730901 w 1720722"/>
                <a:gd name="connsiteY229" fmla="*/ 401760 h 618474"/>
                <a:gd name="connsiteX230" fmla="*/ 756996 w 1720722"/>
                <a:gd name="connsiteY230" fmla="*/ 408892 h 618474"/>
                <a:gd name="connsiteX231" fmla="*/ 829744 w 1720722"/>
                <a:gd name="connsiteY231" fmla="*/ 574519 h 618474"/>
                <a:gd name="connsiteX232" fmla="*/ 784672 w 1720722"/>
                <a:gd name="connsiteY232" fmla="*/ 565802 h 618474"/>
                <a:gd name="connsiteX233" fmla="*/ 785462 w 1720722"/>
                <a:gd name="connsiteY233" fmla="*/ 565010 h 618474"/>
                <a:gd name="connsiteX234" fmla="*/ 784672 w 1720722"/>
                <a:gd name="connsiteY234" fmla="*/ 564217 h 618474"/>
                <a:gd name="connsiteX235" fmla="*/ 730901 w 1720722"/>
                <a:gd name="connsiteY235" fmla="*/ 401760 h 618474"/>
                <a:gd name="connsiteX236" fmla="*/ 687195 w 1720722"/>
                <a:gd name="connsiteY236" fmla="*/ 389656 h 618474"/>
                <a:gd name="connsiteX237" fmla="*/ 727539 w 1720722"/>
                <a:gd name="connsiteY237" fmla="*/ 400762 h 618474"/>
                <a:gd name="connsiteX238" fmla="*/ 781331 w 1720722"/>
                <a:gd name="connsiteY238" fmla="*/ 564979 h 618474"/>
                <a:gd name="connsiteX239" fmla="*/ 781331 w 1720722"/>
                <a:gd name="connsiteY239" fmla="*/ 565772 h 618474"/>
                <a:gd name="connsiteX240" fmla="*/ 746524 w 1720722"/>
                <a:gd name="connsiteY240" fmla="*/ 559426 h 618474"/>
                <a:gd name="connsiteX241" fmla="*/ 747315 w 1720722"/>
                <a:gd name="connsiteY241" fmla="*/ 557839 h 618474"/>
                <a:gd name="connsiteX242" fmla="*/ 746524 w 1720722"/>
                <a:gd name="connsiteY242" fmla="*/ 557839 h 618474"/>
                <a:gd name="connsiteX243" fmla="*/ 687195 w 1720722"/>
                <a:gd name="connsiteY243" fmla="*/ 389656 h 618474"/>
                <a:gd name="connsiteX244" fmla="*/ 1524276 w 1720722"/>
                <a:gd name="connsiteY244" fmla="*/ 385431 h 618474"/>
                <a:gd name="connsiteX245" fmla="*/ 1552913 w 1720722"/>
                <a:gd name="connsiteY245" fmla="*/ 404771 h 618474"/>
                <a:gd name="connsiteX246" fmla="*/ 1552120 w 1720722"/>
                <a:gd name="connsiteY246" fmla="*/ 404771 h 618474"/>
                <a:gd name="connsiteX247" fmla="*/ 1441933 w 1720722"/>
                <a:gd name="connsiteY247" fmla="*/ 475387 h 618474"/>
                <a:gd name="connsiteX248" fmla="*/ 1423701 w 1720722"/>
                <a:gd name="connsiteY248" fmla="*/ 473006 h 618474"/>
                <a:gd name="connsiteX249" fmla="*/ 1391200 w 1720722"/>
                <a:gd name="connsiteY249" fmla="*/ 468246 h 618474"/>
                <a:gd name="connsiteX250" fmla="*/ 1495045 w 1720722"/>
                <a:gd name="connsiteY250" fmla="*/ 393663 h 618474"/>
                <a:gd name="connsiteX251" fmla="*/ 1497423 w 1720722"/>
                <a:gd name="connsiteY251" fmla="*/ 390490 h 618474"/>
                <a:gd name="connsiteX252" fmla="*/ 1524276 w 1720722"/>
                <a:gd name="connsiteY252" fmla="*/ 385431 h 618474"/>
                <a:gd name="connsiteX253" fmla="*/ 1467109 w 1720722"/>
                <a:gd name="connsiteY253" fmla="*/ 379880 h 618474"/>
                <a:gd name="connsiteX254" fmla="*/ 1493405 w 1720722"/>
                <a:gd name="connsiteY254" fmla="*/ 390388 h 618474"/>
                <a:gd name="connsiteX255" fmla="*/ 1387028 w 1720722"/>
                <a:gd name="connsiteY255" fmla="*/ 467318 h 618474"/>
                <a:gd name="connsiteX256" fmla="*/ 1341778 w 1720722"/>
                <a:gd name="connsiteY256" fmla="*/ 460973 h 618474"/>
                <a:gd name="connsiteX257" fmla="*/ 1370357 w 1720722"/>
                <a:gd name="connsiteY257" fmla="*/ 428457 h 618474"/>
                <a:gd name="connsiteX258" fmla="*/ 1437835 w 1720722"/>
                <a:gd name="connsiteY258" fmla="*/ 384837 h 618474"/>
                <a:gd name="connsiteX259" fmla="*/ 1440216 w 1720722"/>
                <a:gd name="connsiteY259" fmla="*/ 382458 h 618474"/>
                <a:gd name="connsiteX260" fmla="*/ 1467109 w 1720722"/>
                <a:gd name="connsiteY260" fmla="*/ 379880 h 618474"/>
                <a:gd name="connsiteX261" fmla="*/ 650549 w 1720722"/>
                <a:gd name="connsiteY261" fmla="*/ 378562 h 618474"/>
                <a:gd name="connsiteX262" fmla="*/ 683859 w 1720722"/>
                <a:gd name="connsiteY262" fmla="*/ 388872 h 618474"/>
                <a:gd name="connsiteX263" fmla="*/ 743340 w 1720722"/>
                <a:gd name="connsiteY263" fmla="*/ 559387 h 618474"/>
                <a:gd name="connsiteX264" fmla="*/ 705272 w 1720722"/>
                <a:gd name="connsiteY264" fmla="*/ 553042 h 618474"/>
                <a:gd name="connsiteX265" fmla="*/ 705272 w 1720722"/>
                <a:gd name="connsiteY265" fmla="*/ 551456 h 618474"/>
                <a:gd name="connsiteX266" fmla="*/ 705272 w 1720722"/>
                <a:gd name="connsiteY266" fmla="*/ 550663 h 618474"/>
                <a:gd name="connsiteX267" fmla="*/ 650549 w 1720722"/>
                <a:gd name="connsiteY267" fmla="*/ 378562 h 618474"/>
                <a:gd name="connsiteX268" fmla="*/ 1396652 w 1720722"/>
                <a:gd name="connsiteY268" fmla="*/ 369053 h 618474"/>
                <a:gd name="connsiteX269" fmla="*/ 1436251 w 1720722"/>
                <a:gd name="connsiteY269" fmla="*/ 382535 h 618474"/>
                <a:gd name="connsiteX270" fmla="*/ 1368141 w 1720722"/>
                <a:gd name="connsiteY270" fmla="*/ 426155 h 618474"/>
                <a:gd name="connsiteX271" fmla="*/ 1338838 w 1720722"/>
                <a:gd name="connsiteY271" fmla="*/ 460258 h 618474"/>
                <a:gd name="connsiteX272" fmla="*/ 1282607 w 1720722"/>
                <a:gd name="connsiteY272" fmla="*/ 452327 h 618474"/>
                <a:gd name="connsiteX273" fmla="*/ 1322998 w 1720722"/>
                <a:gd name="connsiteY273" fmla="*/ 396811 h 618474"/>
                <a:gd name="connsiteX274" fmla="*/ 1393484 w 1720722"/>
                <a:gd name="connsiteY274" fmla="*/ 370639 h 618474"/>
                <a:gd name="connsiteX275" fmla="*/ 1394276 w 1720722"/>
                <a:gd name="connsiteY275" fmla="*/ 370639 h 618474"/>
                <a:gd name="connsiteX276" fmla="*/ 1396652 w 1720722"/>
                <a:gd name="connsiteY276" fmla="*/ 369053 h 618474"/>
                <a:gd name="connsiteX277" fmla="*/ 611886 w 1720722"/>
                <a:gd name="connsiteY277" fmla="*/ 365786 h 618474"/>
                <a:gd name="connsiteX278" fmla="*/ 647585 w 1720722"/>
                <a:gd name="connsiteY278" fmla="*/ 377696 h 618474"/>
                <a:gd name="connsiteX279" fmla="*/ 702324 w 1720722"/>
                <a:gd name="connsiteY279" fmla="*/ 552385 h 618474"/>
                <a:gd name="connsiteX280" fmla="*/ 702324 w 1720722"/>
                <a:gd name="connsiteY280" fmla="*/ 553179 h 618474"/>
                <a:gd name="connsiteX281" fmla="*/ 657105 w 1720722"/>
                <a:gd name="connsiteY281" fmla="*/ 545239 h 618474"/>
                <a:gd name="connsiteX282" fmla="*/ 656312 w 1720722"/>
                <a:gd name="connsiteY282" fmla="*/ 544444 h 618474"/>
                <a:gd name="connsiteX283" fmla="*/ 656312 w 1720722"/>
                <a:gd name="connsiteY283" fmla="*/ 543650 h 618474"/>
                <a:gd name="connsiteX284" fmla="*/ 611886 w 1720722"/>
                <a:gd name="connsiteY284" fmla="*/ 365786 h 618474"/>
                <a:gd name="connsiteX285" fmla="*/ 572091 w 1720722"/>
                <a:gd name="connsiteY285" fmla="*/ 351666 h 618474"/>
                <a:gd name="connsiteX286" fmla="*/ 576053 w 1720722"/>
                <a:gd name="connsiteY286" fmla="*/ 353253 h 618474"/>
                <a:gd name="connsiteX287" fmla="*/ 608535 w 1720722"/>
                <a:gd name="connsiteY287" fmla="*/ 365158 h 618474"/>
                <a:gd name="connsiteX288" fmla="*/ 652902 w 1720722"/>
                <a:gd name="connsiteY288" fmla="*/ 544525 h 618474"/>
                <a:gd name="connsiteX289" fmla="*/ 593482 w 1720722"/>
                <a:gd name="connsiteY289" fmla="*/ 522302 h 618474"/>
                <a:gd name="connsiteX290" fmla="*/ 593482 w 1720722"/>
                <a:gd name="connsiteY290" fmla="*/ 520715 h 618474"/>
                <a:gd name="connsiteX291" fmla="*/ 593482 w 1720722"/>
                <a:gd name="connsiteY291" fmla="*/ 519921 h 618474"/>
                <a:gd name="connsiteX292" fmla="*/ 572091 w 1720722"/>
                <a:gd name="connsiteY292" fmla="*/ 351666 h 618474"/>
                <a:gd name="connsiteX293" fmla="*/ 1344484 w 1720722"/>
                <a:gd name="connsiteY293" fmla="*/ 333086 h 618474"/>
                <a:gd name="connsiteX294" fmla="*/ 1392545 w 1720722"/>
                <a:gd name="connsiteY294" fmla="*/ 367582 h 618474"/>
                <a:gd name="connsiteX295" fmla="*/ 1320386 w 1720722"/>
                <a:gd name="connsiteY295" fmla="*/ 394574 h 618474"/>
                <a:gd name="connsiteX296" fmla="*/ 1279152 w 1720722"/>
                <a:gd name="connsiteY296" fmla="*/ 452526 h 618474"/>
                <a:gd name="connsiteX297" fmla="*/ 1235539 w 1720722"/>
                <a:gd name="connsiteY297" fmla="*/ 446175 h 618474"/>
                <a:gd name="connsiteX298" fmla="*/ 1265671 w 1720722"/>
                <a:gd name="connsiteY298" fmla="*/ 399337 h 618474"/>
                <a:gd name="connsiteX299" fmla="*/ 1329901 w 1720722"/>
                <a:gd name="connsiteY299" fmla="*/ 337415 h 618474"/>
                <a:gd name="connsiteX300" fmla="*/ 1333866 w 1720722"/>
                <a:gd name="connsiteY300" fmla="*/ 334240 h 618474"/>
                <a:gd name="connsiteX301" fmla="*/ 1344484 w 1720722"/>
                <a:gd name="connsiteY301" fmla="*/ 333086 h 618474"/>
                <a:gd name="connsiteX302" fmla="*/ 512054 w 1720722"/>
                <a:gd name="connsiteY302" fmla="*/ 328468 h 618474"/>
                <a:gd name="connsiteX303" fmla="*/ 569010 w 1720722"/>
                <a:gd name="connsiteY303" fmla="*/ 349910 h 618474"/>
                <a:gd name="connsiteX304" fmla="*/ 590369 w 1720722"/>
                <a:gd name="connsiteY304" fmla="*/ 521452 h 618474"/>
                <a:gd name="connsiteX305" fmla="*/ 590369 w 1720722"/>
                <a:gd name="connsiteY305" fmla="*/ 523041 h 618474"/>
                <a:gd name="connsiteX306" fmla="*/ 569801 w 1720722"/>
                <a:gd name="connsiteY306" fmla="*/ 525423 h 618474"/>
                <a:gd name="connsiteX307" fmla="*/ 569801 w 1720722"/>
                <a:gd name="connsiteY307" fmla="*/ 524629 h 618474"/>
                <a:gd name="connsiteX308" fmla="*/ 569010 w 1720722"/>
                <a:gd name="connsiteY308" fmla="*/ 523835 h 618474"/>
                <a:gd name="connsiteX309" fmla="*/ 512054 w 1720722"/>
                <a:gd name="connsiteY309" fmla="*/ 328468 h 618474"/>
                <a:gd name="connsiteX310" fmla="*/ 1315153 w 1720722"/>
                <a:gd name="connsiteY310" fmla="*/ 323013 h 618474"/>
                <a:gd name="connsiteX311" fmla="*/ 1329339 w 1720722"/>
                <a:gd name="connsiteY311" fmla="*/ 334204 h 618474"/>
                <a:gd name="connsiteX312" fmla="*/ 1328545 w 1720722"/>
                <a:gd name="connsiteY312" fmla="*/ 334204 h 618474"/>
                <a:gd name="connsiteX313" fmla="*/ 1263471 w 1720722"/>
                <a:gd name="connsiteY313" fmla="*/ 397590 h 618474"/>
                <a:gd name="connsiteX314" fmla="*/ 1232521 w 1720722"/>
                <a:gd name="connsiteY314" fmla="*/ 445129 h 618474"/>
                <a:gd name="connsiteX315" fmla="*/ 1192841 w 1720722"/>
                <a:gd name="connsiteY315" fmla="*/ 439583 h 618474"/>
                <a:gd name="connsiteX316" fmla="*/ 1294421 w 1720722"/>
                <a:gd name="connsiteY316" fmla="*/ 326281 h 618474"/>
                <a:gd name="connsiteX317" fmla="*/ 1299182 w 1720722"/>
                <a:gd name="connsiteY317" fmla="*/ 323112 h 618474"/>
                <a:gd name="connsiteX318" fmla="*/ 1315153 w 1720722"/>
                <a:gd name="connsiteY318" fmla="*/ 323013 h 618474"/>
                <a:gd name="connsiteX319" fmla="*/ 475526 w 1720722"/>
                <a:gd name="connsiteY319" fmla="*/ 315020 h 618474"/>
                <a:gd name="connsiteX320" fmla="*/ 498467 w 1720722"/>
                <a:gd name="connsiteY320" fmla="*/ 323757 h 618474"/>
                <a:gd name="connsiteX321" fmla="*/ 508751 w 1720722"/>
                <a:gd name="connsiteY321" fmla="*/ 326935 h 618474"/>
                <a:gd name="connsiteX322" fmla="*/ 566498 w 1720722"/>
                <a:gd name="connsiteY322" fmla="*/ 525515 h 618474"/>
                <a:gd name="connsiteX323" fmla="*/ 510333 w 1720722"/>
                <a:gd name="connsiteY323" fmla="*/ 500096 h 618474"/>
                <a:gd name="connsiteX324" fmla="*/ 511124 w 1720722"/>
                <a:gd name="connsiteY324" fmla="*/ 497713 h 618474"/>
                <a:gd name="connsiteX325" fmla="*/ 510333 w 1720722"/>
                <a:gd name="connsiteY325" fmla="*/ 496919 h 618474"/>
                <a:gd name="connsiteX326" fmla="*/ 475526 w 1720722"/>
                <a:gd name="connsiteY326" fmla="*/ 315020 h 618474"/>
                <a:gd name="connsiteX327" fmla="*/ 1267346 w 1720722"/>
                <a:gd name="connsiteY327" fmla="*/ 313675 h 618474"/>
                <a:gd name="connsiteX328" fmla="*/ 1292693 w 1720722"/>
                <a:gd name="connsiteY328" fmla="*/ 323190 h 618474"/>
                <a:gd name="connsiteX329" fmla="*/ 1188929 w 1720722"/>
                <a:gd name="connsiteY329" fmla="*/ 439750 h 618474"/>
                <a:gd name="connsiteX330" fmla="*/ 1141403 w 1720722"/>
                <a:gd name="connsiteY330" fmla="*/ 432613 h 618474"/>
                <a:gd name="connsiteX331" fmla="*/ 1257841 w 1720722"/>
                <a:gd name="connsiteY331" fmla="*/ 315261 h 618474"/>
                <a:gd name="connsiteX332" fmla="*/ 1267346 w 1720722"/>
                <a:gd name="connsiteY332" fmla="*/ 313675 h 618474"/>
                <a:gd name="connsiteX333" fmla="*/ 446111 w 1720722"/>
                <a:gd name="connsiteY333" fmla="*/ 303925 h 618474"/>
                <a:gd name="connsiteX334" fmla="*/ 473141 w 1720722"/>
                <a:gd name="connsiteY334" fmla="*/ 314238 h 618474"/>
                <a:gd name="connsiteX335" fmla="*/ 507327 w 1720722"/>
                <a:gd name="connsiteY335" fmla="*/ 498290 h 618474"/>
                <a:gd name="connsiteX336" fmla="*/ 507327 w 1720722"/>
                <a:gd name="connsiteY336" fmla="*/ 499083 h 618474"/>
                <a:gd name="connsiteX337" fmla="*/ 465191 w 1720722"/>
                <a:gd name="connsiteY337" fmla="*/ 485597 h 618474"/>
                <a:gd name="connsiteX338" fmla="*/ 465191 w 1720722"/>
                <a:gd name="connsiteY338" fmla="*/ 484804 h 618474"/>
                <a:gd name="connsiteX339" fmla="*/ 465986 w 1720722"/>
                <a:gd name="connsiteY339" fmla="*/ 483217 h 618474"/>
                <a:gd name="connsiteX340" fmla="*/ 465191 w 1720722"/>
                <a:gd name="connsiteY340" fmla="*/ 482424 h 618474"/>
                <a:gd name="connsiteX341" fmla="*/ 446111 w 1720722"/>
                <a:gd name="connsiteY341" fmla="*/ 303925 h 618474"/>
                <a:gd name="connsiteX342" fmla="*/ 1218334 w 1720722"/>
                <a:gd name="connsiteY342" fmla="*/ 300012 h 618474"/>
                <a:gd name="connsiteX343" fmla="*/ 1256383 w 1720722"/>
                <a:gd name="connsiteY343" fmla="*/ 311929 h 618474"/>
                <a:gd name="connsiteX344" fmla="*/ 1138274 w 1720722"/>
                <a:gd name="connsiteY344" fmla="*/ 432690 h 618474"/>
                <a:gd name="connsiteX345" fmla="*/ 1089920 w 1720722"/>
                <a:gd name="connsiteY345" fmla="*/ 425539 h 618474"/>
                <a:gd name="connsiteX346" fmla="*/ 1072481 w 1720722"/>
                <a:gd name="connsiteY346" fmla="*/ 423156 h 618474"/>
                <a:gd name="connsiteX347" fmla="*/ 1122420 w 1720722"/>
                <a:gd name="connsiteY347" fmla="*/ 365954 h 618474"/>
                <a:gd name="connsiteX348" fmla="*/ 1212786 w 1720722"/>
                <a:gd name="connsiteY348" fmla="*/ 301601 h 618474"/>
                <a:gd name="connsiteX349" fmla="*/ 1218334 w 1720722"/>
                <a:gd name="connsiteY349" fmla="*/ 300012 h 618474"/>
                <a:gd name="connsiteX350" fmla="*/ 415227 w 1720722"/>
                <a:gd name="connsiteY350" fmla="*/ 292158 h 618474"/>
                <a:gd name="connsiteX351" fmla="*/ 443010 w 1720722"/>
                <a:gd name="connsiteY351" fmla="*/ 303270 h 618474"/>
                <a:gd name="connsiteX352" fmla="*/ 461268 w 1720722"/>
                <a:gd name="connsiteY352" fmla="*/ 483456 h 618474"/>
                <a:gd name="connsiteX353" fmla="*/ 435072 w 1720722"/>
                <a:gd name="connsiteY353" fmla="*/ 465993 h 618474"/>
                <a:gd name="connsiteX354" fmla="*/ 435866 w 1720722"/>
                <a:gd name="connsiteY354" fmla="*/ 465199 h 618474"/>
                <a:gd name="connsiteX355" fmla="*/ 435072 w 1720722"/>
                <a:gd name="connsiteY355" fmla="*/ 463612 h 618474"/>
                <a:gd name="connsiteX356" fmla="*/ 415227 w 1720722"/>
                <a:gd name="connsiteY356" fmla="*/ 292158 h 618474"/>
                <a:gd name="connsiteX357" fmla="*/ 1173779 w 1720722"/>
                <a:gd name="connsiteY357" fmla="*/ 282530 h 618474"/>
                <a:gd name="connsiteX358" fmla="*/ 1210997 w 1720722"/>
                <a:gd name="connsiteY358" fmla="*/ 299203 h 618474"/>
                <a:gd name="connsiteX359" fmla="*/ 1119931 w 1720722"/>
                <a:gd name="connsiteY359" fmla="*/ 364308 h 618474"/>
                <a:gd name="connsiteX360" fmla="*/ 1068459 w 1720722"/>
                <a:gd name="connsiteY360" fmla="*/ 422268 h 618474"/>
                <a:gd name="connsiteX361" fmla="*/ 1019362 w 1720722"/>
                <a:gd name="connsiteY361" fmla="*/ 415122 h 618474"/>
                <a:gd name="connsiteX362" fmla="*/ 1102509 w 1720722"/>
                <a:gd name="connsiteY362" fmla="*/ 328580 h 618474"/>
                <a:gd name="connsiteX363" fmla="*/ 1165860 w 1720722"/>
                <a:gd name="connsiteY363" fmla="*/ 285706 h 618474"/>
                <a:gd name="connsiteX364" fmla="*/ 1173779 w 1720722"/>
                <a:gd name="connsiteY364" fmla="*/ 282530 h 618474"/>
                <a:gd name="connsiteX365" fmla="*/ 374008 w 1720722"/>
                <a:gd name="connsiteY365" fmla="*/ 275348 h 618474"/>
                <a:gd name="connsiteX366" fmla="*/ 412946 w 1720722"/>
                <a:gd name="connsiteY366" fmla="*/ 291233 h 618474"/>
                <a:gd name="connsiteX367" fmla="*/ 432018 w 1720722"/>
                <a:gd name="connsiteY367" fmla="*/ 464385 h 618474"/>
                <a:gd name="connsiteX368" fmla="*/ 431223 w 1720722"/>
                <a:gd name="connsiteY368" fmla="*/ 465179 h 618474"/>
                <a:gd name="connsiteX369" fmla="*/ 389901 w 1720722"/>
                <a:gd name="connsiteY369" fmla="*/ 441351 h 618474"/>
                <a:gd name="connsiteX370" fmla="*/ 389901 w 1720722"/>
                <a:gd name="connsiteY370" fmla="*/ 439763 h 618474"/>
                <a:gd name="connsiteX371" fmla="*/ 389901 w 1720722"/>
                <a:gd name="connsiteY371" fmla="*/ 438968 h 618474"/>
                <a:gd name="connsiteX372" fmla="*/ 374008 w 1720722"/>
                <a:gd name="connsiteY372" fmla="*/ 275348 h 618474"/>
                <a:gd name="connsiteX373" fmla="*/ 1149219 w 1720722"/>
                <a:gd name="connsiteY373" fmla="*/ 274501 h 618474"/>
                <a:gd name="connsiteX374" fmla="*/ 1165273 w 1720722"/>
                <a:gd name="connsiteY374" fmla="*/ 282626 h 618474"/>
                <a:gd name="connsiteX375" fmla="*/ 1099473 w 1720722"/>
                <a:gd name="connsiteY375" fmla="*/ 327012 h 618474"/>
                <a:gd name="connsiteX376" fmla="*/ 1015440 w 1720722"/>
                <a:gd name="connsiteY376" fmla="*/ 414199 h 618474"/>
                <a:gd name="connsiteX377" fmla="*/ 972630 w 1720722"/>
                <a:gd name="connsiteY377" fmla="*/ 407065 h 618474"/>
                <a:gd name="connsiteX378" fmla="*/ 1042394 w 1720722"/>
                <a:gd name="connsiteY378" fmla="*/ 330975 h 618474"/>
                <a:gd name="connsiteX379" fmla="*/ 1122463 w 1720722"/>
                <a:gd name="connsiteY379" fmla="*/ 277870 h 618474"/>
                <a:gd name="connsiteX380" fmla="*/ 1129598 w 1720722"/>
                <a:gd name="connsiteY380" fmla="*/ 274700 h 618474"/>
                <a:gd name="connsiteX381" fmla="*/ 1149219 w 1720722"/>
                <a:gd name="connsiteY381" fmla="*/ 274501 h 618474"/>
                <a:gd name="connsiteX382" fmla="*/ 343901 w 1720722"/>
                <a:gd name="connsiteY382" fmla="*/ 263581 h 618474"/>
                <a:gd name="connsiteX383" fmla="*/ 370805 w 1720722"/>
                <a:gd name="connsiteY383" fmla="*/ 274693 h 618474"/>
                <a:gd name="connsiteX384" fmla="*/ 386631 w 1720722"/>
                <a:gd name="connsiteY384" fmla="*/ 439788 h 618474"/>
                <a:gd name="connsiteX385" fmla="*/ 386631 w 1720722"/>
                <a:gd name="connsiteY385" fmla="*/ 440582 h 618474"/>
                <a:gd name="connsiteX386" fmla="*/ 344692 w 1720722"/>
                <a:gd name="connsiteY386" fmla="*/ 417564 h 618474"/>
                <a:gd name="connsiteX387" fmla="*/ 345483 w 1720722"/>
                <a:gd name="connsiteY387" fmla="*/ 415976 h 618474"/>
                <a:gd name="connsiteX388" fmla="*/ 343901 w 1720722"/>
                <a:gd name="connsiteY388" fmla="*/ 263581 h 618474"/>
                <a:gd name="connsiteX389" fmla="*/ 1081130 w 1720722"/>
                <a:gd name="connsiteY389" fmla="*/ 253862 h 618474"/>
                <a:gd name="connsiteX390" fmla="*/ 1121567 w 1720722"/>
                <a:gd name="connsiteY390" fmla="*/ 274527 h 618474"/>
                <a:gd name="connsiteX391" fmla="*/ 1039108 w 1720722"/>
                <a:gd name="connsiteY391" fmla="*/ 329369 h 618474"/>
                <a:gd name="connsiteX392" fmla="*/ 968542 w 1720722"/>
                <a:gd name="connsiteY392" fmla="*/ 406466 h 618474"/>
                <a:gd name="connsiteX393" fmla="*/ 931277 w 1720722"/>
                <a:gd name="connsiteY393" fmla="*/ 399312 h 618474"/>
                <a:gd name="connsiteX394" fmla="*/ 979642 w 1720722"/>
                <a:gd name="connsiteY394" fmla="*/ 346855 h 618474"/>
                <a:gd name="connsiteX395" fmla="*/ 1074787 w 1720722"/>
                <a:gd name="connsiteY395" fmla="*/ 257041 h 618474"/>
                <a:gd name="connsiteX396" fmla="*/ 1081130 w 1720722"/>
                <a:gd name="connsiteY396" fmla="*/ 253862 h 618474"/>
                <a:gd name="connsiteX397" fmla="*/ 1052178 w 1720722"/>
                <a:gd name="connsiteY397" fmla="*/ 253265 h 618474"/>
                <a:gd name="connsiteX398" fmla="*/ 1072482 w 1720722"/>
                <a:gd name="connsiteY398" fmla="*/ 254654 h 618474"/>
                <a:gd name="connsiteX399" fmla="*/ 978190 w 1720722"/>
                <a:gd name="connsiteY399" fmla="*/ 345189 h 618474"/>
                <a:gd name="connsiteX400" fmla="*/ 927478 w 1720722"/>
                <a:gd name="connsiteY400" fmla="*/ 398398 h 618474"/>
                <a:gd name="connsiteX401" fmla="*/ 892614 w 1720722"/>
                <a:gd name="connsiteY401" fmla="*/ 391250 h 618474"/>
                <a:gd name="connsiteX402" fmla="*/ 1028109 w 1720722"/>
                <a:gd name="connsiteY402" fmla="*/ 257037 h 618474"/>
                <a:gd name="connsiteX403" fmla="*/ 1031279 w 1720722"/>
                <a:gd name="connsiteY403" fmla="*/ 255449 h 618474"/>
                <a:gd name="connsiteX404" fmla="*/ 1052178 w 1720722"/>
                <a:gd name="connsiteY404" fmla="*/ 253265 h 618474"/>
                <a:gd name="connsiteX405" fmla="*/ 312181 w 1720722"/>
                <a:gd name="connsiteY405" fmla="*/ 249125 h 618474"/>
                <a:gd name="connsiteX406" fmla="*/ 340670 w 1720722"/>
                <a:gd name="connsiteY406" fmla="*/ 261830 h 618474"/>
                <a:gd name="connsiteX407" fmla="*/ 342253 w 1720722"/>
                <a:gd name="connsiteY407" fmla="*/ 415880 h 618474"/>
                <a:gd name="connsiteX408" fmla="*/ 300310 w 1720722"/>
                <a:gd name="connsiteY408" fmla="*/ 377764 h 618474"/>
                <a:gd name="connsiteX409" fmla="*/ 301102 w 1720722"/>
                <a:gd name="connsiteY409" fmla="*/ 376970 h 618474"/>
                <a:gd name="connsiteX410" fmla="*/ 301102 w 1720722"/>
                <a:gd name="connsiteY410" fmla="*/ 376176 h 618474"/>
                <a:gd name="connsiteX411" fmla="*/ 312181 w 1720722"/>
                <a:gd name="connsiteY411" fmla="*/ 249125 h 618474"/>
                <a:gd name="connsiteX412" fmla="*/ 297254 w 1720722"/>
                <a:gd name="connsiteY412" fmla="*/ 243073 h 618474"/>
                <a:gd name="connsiteX413" fmla="*/ 309978 w 1720722"/>
                <a:gd name="connsiteY413" fmla="*/ 248625 h 618474"/>
                <a:gd name="connsiteX414" fmla="*/ 298049 w 1720722"/>
                <a:gd name="connsiteY414" fmla="*/ 375536 h 618474"/>
                <a:gd name="connsiteX415" fmla="*/ 268625 w 1720722"/>
                <a:gd name="connsiteY415" fmla="*/ 328737 h 618474"/>
                <a:gd name="connsiteX416" fmla="*/ 297254 w 1720722"/>
                <a:gd name="connsiteY416" fmla="*/ 243073 h 618474"/>
                <a:gd name="connsiteX417" fmla="*/ 1003918 w 1720722"/>
                <a:gd name="connsiteY417" fmla="*/ 241707 h 618474"/>
                <a:gd name="connsiteX418" fmla="*/ 1027094 w 1720722"/>
                <a:gd name="connsiteY418" fmla="*/ 253929 h 618474"/>
                <a:gd name="connsiteX419" fmla="*/ 1026302 w 1720722"/>
                <a:gd name="connsiteY419" fmla="*/ 254724 h 618474"/>
                <a:gd name="connsiteX420" fmla="*/ 889223 w 1720722"/>
                <a:gd name="connsiteY420" fmla="*/ 390665 h 618474"/>
                <a:gd name="connsiteX421" fmla="*/ 858321 w 1720722"/>
                <a:gd name="connsiteY421" fmla="*/ 383510 h 618474"/>
                <a:gd name="connsiteX422" fmla="*/ 970836 w 1720722"/>
                <a:gd name="connsiteY422" fmla="*/ 244390 h 618474"/>
                <a:gd name="connsiteX423" fmla="*/ 974798 w 1720722"/>
                <a:gd name="connsiteY423" fmla="*/ 242005 h 618474"/>
                <a:gd name="connsiteX424" fmla="*/ 1003918 w 1720722"/>
                <a:gd name="connsiteY424" fmla="*/ 241707 h 618474"/>
                <a:gd name="connsiteX425" fmla="*/ 942503 w 1720722"/>
                <a:gd name="connsiteY425" fmla="*/ 235004 h 618474"/>
                <a:gd name="connsiteX426" fmla="*/ 970276 w 1720722"/>
                <a:gd name="connsiteY426" fmla="*/ 241347 h 618474"/>
                <a:gd name="connsiteX427" fmla="*/ 855218 w 1720722"/>
                <a:gd name="connsiteY427" fmla="*/ 383268 h 618474"/>
                <a:gd name="connsiteX428" fmla="*/ 822684 w 1720722"/>
                <a:gd name="connsiteY428" fmla="*/ 375339 h 618474"/>
                <a:gd name="connsiteX429" fmla="*/ 939329 w 1720722"/>
                <a:gd name="connsiteY429" fmla="*/ 236589 h 618474"/>
                <a:gd name="connsiteX430" fmla="*/ 942503 w 1720722"/>
                <a:gd name="connsiteY430" fmla="*/ 235004 h 618474"/>
                <a:gd name="connsiteX431" fmla="*/ 281948 w 1720722"/>
                <a:gd name="connsiteY431" fmla="*/ 231024 h 618474"/>
                <a:gd name="connsiteX432" fmla="*/ 281865 w 1720722"/>
                <a:gd name="connsiteY432" fmla="*/ 231060 h 618474"/>
                <a:gd name="connsiteX433" fmla="*/ 281876 w 1720722"/>
                <a:gd name="connsiteY433" fmla="*/ 231063 h 618474"/>
                <a:gd name="connsiteX434" fmla="*/ 281958 w 1720722"/>
                <a:gd name="connsiteY434" fmla="*/ 231024 h 618474"/>
                <a:gd name="connsiteX435" fmla="*/ 281733 w 1720722"/>
                <a:gd name="connsiteY435" fmla="*/ 231018 h 618474"/>
                <a:gd name="connsiteX436" fmla="*/ 281816 w 1720722"/>
                <a:gd name="connsiteY436" fmla="*/ 231044 h 618474"/>
                <a:gd name="connsiteX437" fmla="*/ 281892 w 1720722"/>
                <a:gd name="connsiteY437" fmla="*/ 231022 h 618474"/>
                <a:gd name="connsiteX438" fmla="*/ 895598 w 1720722"/>
                <a:gd name="connsiteY438" fmla="*/ 219875 h 618474"/>
                <a:gd name="connsiteX439" fmla="*/ 937665 w 1720722"/>
                <a:gd name="connsiteY439" fmla="*/ 233357 h 618474"/>
                <a:gd name="connsiteX440" fmla="*/ 819402 w 1720722"/>
                <a:gd name="connsiteY440" fmla="*/ 374527 h 618474"/>
                <a:gd name="connsiteX441" fmla="*/ 783685 w 1720722"/>
                <a:gd name="connsiteY441" fmla="*/ 365803 h 618474"/>
                <a:gd name="connsiteX442" fmla="*/ 890836 w 1720722"/>
                <a:gd name="connsiteY442" fmla="*/ 221461 h 618474"/>
                <a:gd name="connsiteX443" fmla="*/ 895598 w 1720722"/>
                <a:gd name="connsiteY443" fmla="*/ 219875 h 618474"/>
                <a:gd name="connsiteX444" fmla="*/ 217883 w 1720722"/>
                <a:gd name="connsiteY444" fmla="*/ 218309 h 618474"/>
                <a:gd name="connsiteX445" fmla="*/ 282073 w 1720722"/>
                <a:gd name="connsiteY445" fmla="*/ 230947 h 618474"/>
                <a:gd name="connsiteX446" fmla="*/ 280906 w 1720722"/>
                <a:gd name="connsiteY446" fmla="*/ 230751 h 618474"/>
                <a:gd name="connsiteX447" fmla="*/ 281485 w 1720722"/>
                <a:gd name="connsiteY447" fmla="*/ 230938 h 618474"/>
                <a:gd name="connsiteX448" fmla="*/ 281942 w 1720722"/>
                <a:gd name="connsiteY448" fmla="*/ 231008 h 618474"/>
                <a:gd name="connsiteX449" fmla="*/ 282073 w 1720722"/>
                <a:gd name="connsiteY449" fmla="*/ 230970 h 618474"/>
                <a:gd name="connsiteX450" fmla="*/ 281974 w 1720722"/>
                <a:gd name="connsiteY450" fmla="*/ 231013 h 618474"/>
                <a:gd name="connsiteX451" fmla="*/ 281981 w 1720722"/>
                <a:gd name="connsiteY451" fmla="*/ 231014 h 618474"/>
                <a:gd name="connsiteX452" fmla="*/ 282073 w 1720722"/>
                <a:gd name="connsiteY452" fmla="*/ 230970 h 618474"/>
                <a:gd name="connsiteX453" fmla="*/ 282032 w 1720722"/>
                <a:gd name="connsiteY453" fmla="*/ 231021 h 618474"/>
                <a:gd name="connsiteX454" fmla="*/ 282073 w 1720722"/>
                <a:gd name="connsiteY454" fmla="*/ 231028 h 618474"/>
                <a:gd name="connsiteX455" fmla="*/ 282028 w 1720722"/>
                <a:gd name="connsiteY455" fmla="*/ 231026 h 618474"/>
                <a:gd name="connsiteX456" fmla="*/ 281973 w 1720722"/>
                <a:gd name="connsiteY456" fmla="*/ 231094 h 618474"/>
                <a:gd name="connsiteX457" fmla="*/ 282073 w 1720722"/>
                <a:gd name="connsiteY457" fmla="*/ 231127 h 618474"/>
                <a:gd name="connsiteX458" fmla="*/ 281911 w 1720722"/>
                <a:gd name="connsiteY458" fmla="*/ 231172 h 618474"/>
                <a:gd name="connsiteX459" fmla="*/ 274689 w 1720722"/>
                <a:gd name="connsiteY459" fmla="*/ 240170 h 618474"/>
                <a:gd name="connsiteX460" fmla="*/ 229827 w 1720722"/>
                <a:gd name="connsiteY460" fmla="*/ 362088 h 618474"/>
                <a:gd name="connsiteX461" fmla="*/ 254828 w 1720722"/>
                <a:gd name="connsiteY461" fmla="*/ 243905 h 618474"/>
                <a:gd name="connsiteX462" fmla="*/ 281271 w 1720722"/>
                <a:gd name="connsiteY462" fmla="*/ 231350 h 618474"/>
                <a:gd name="connsiteX463" fmla="*/ 281049 w 1720722"/>
                <a:gd name="connsiteY463" fmla="*/ 231412 h 618474"/>
                <a:gd name="connsiteX464" fmla="*/ 252157 w 1720722"/>
                <a:gd name="connsiteY464" fmla="*/ 243902 h 618474"/>
                <a:gd name="connsiteX465" fmla="*/ 221078 w 1720722"/>
                <a:gd name="connsiteY465" fmla="*/ 288051 h 618474"/>
                <a:gd name="connsiteX466" fmla="*/ 177510 w 1720722"/>
                <a:gd name="connsiteY466" fmla="*/ 348304 h 618474"/>
                <a:gd name="connsiteX467" fmla="*/ 264176 w 1720722"/>
                <a:gd name="connsiteY467" fmla="*/ 236148 h 618474"/>
                <a:gd name="connsiteX468" fmla="*/ 266888 w 1720722"/>
                <a:gd name="connsiteY468" fmla="*/ 235363 h 618474"/>
                <a:gd name="connsiteX469" fmla="*/ 238198 w 1720722"/>
                <a:gd name="connsiteY469" fmla="*/ 243367 h 618474"/>
                <a:gd name="connsiteX470" fmla="*/ 176693 w 1720722"/>
                <a:gd name="connsiteY470" fmla="*/ 300900 h 618474"/>
                <a:gd name="connsiteX471" fmla="*/ 146584 w 1720722"/>
                <a:gd name="connsiteY471" fmla="*/ 300900 h 618474"/>
                <a:gd name="connsiteX472" fmla="*/ 194689 w 1720722"/>
                <a:gd name="connsiteY472" fmla="*/ 259130 h 618474"/>
                <a:gd name="connsiteX473" fmla="*/ 231225 w 1720722"/>
                <a:gd name="connsiteY473" fmla="*/ 237227 h 618474"/>
                <a:gd name="connsiteX474" fmla="*/ 232448 w 1720722"/>
                <a:gd name="connsiteY474" fmla="*/ 236742 h 618474"/>
                <a:gd name="connsiteX475" fmla="*/ 253456 w 1720722"/>
                <a:gd name="connsiteY475" fmla="*/ 230174 h 618474"/>
                <a:gd name="connsiteX476" fmla="*/ 249303 w 1720722"/>
                <a:gd name="connsiteY476" fmla="*/ 230050 h 618474"/>
                <a:gd name="connsiteX477" fmla="*/ 232448 w 1720722"/>
                <a:gd name="connsiteY477" fmla="*/ 236742 h 618474"/>
                <a:gd name="connsiteX478" fmla="*/ 231585 w 1720722"/>
                <a:gd name="connsiteY478" fmla="*/ 237012 h 618474"/>
                <a:gd name="connsiteX479" fmla="*/ 231225 w 1720722"/>
                <a:gd name="connsiteY479" fmla="*/ 237227 h 618474"/>
                <a:gd name="connsiteX480" fmla="*/ 203959 w 1720722"/>
                <a:gd name="connsiteY480" fmla="*/ 248053 h 618474"/>
                <a:gd name="connsiteX481" fmla="*/ 183713 w 1720722"/>
                <a:gd name="connsiteY481" fmla="*/ 261128 h 618474"/>
                <a:gd name="connsiteX482" fmla="*/ 129774 w 1720722"/>
                <a:gd name="connsiteY482" fmla="*/ 306278 h 618474"/>
                <a:gd name="connsiteX483" fmla="*/ 262850 w 1720722"/>
                <a:gd name="connsiteY483" fmla="*/ 228082 h 618474"/>
                <a:gd name="connsiteX484" fmla="*/ 266922 w 1720722"/>
                <a:gd name="connsiteY484" fmla="*/ 228706 h 618474"/>
                <a:gd name="connsiteX485" fmla="*/ 268633 w 1720722"/>
                <a:gd name="connsiteY485" fmla="*/ 228693 h 618474"/>
                <a:gd name="connsiteX486" fmla="*/ 244827 w 1720722"/>
                <a:gd name="connsiteY486" fmla="*/ 224701 h 618474"/>
                <a:gd name="connsiteX487" fmla="*/ 180636 w 1720722"/>
                <a:gd name="connsiteY487" fmla="*/ 235677 h 618474"/>
                <a:gd name="connsiteX488" fmla="*/ 160032 w 1720722"/>
                <a:gd name="connsiteY488" fmla="*/ 219122 h 618474"/>
                <a:gd name="connsiteX489" fmla="*/ 217883 w 1720722"/>
                <a:gd name="connsiteY489" fmla="*/ 218309 h 618474"/>
                <a:gd name="connsiteX490" fmla="*/ 856792 w 1720722"/>
                <a:gd name="connsiteY490" fmla="*/ 208781 h 618474"/>
                <a:gd name="connsiteX491" fmla="*/ 889252 w 1720722"/>
                <a:gd name="connsiteY491" fmla="*/ 219097 h 618474"/>
                <a:gd name="connsiteX492" fmla="*/ 780789 w 1720722"/>
                <a:gd name="connsiteY492" fmla="*/ 365114 h 618474"/>
                <a:gd name="connsiteX493" fmla="*/ 741996 w 1720722"/>
                <a:gd name="connsiteY493" fmla="*/ 354797 h 618474"/>
                <a:gd name="connsiteX494" fmla="*/ 845709 w 1720722"/>
                <a:gd name="connsiteY494" fmla="*/ 211161 h 618474"/>
                <a:gd name="connsiteX495" fmla="*/ 856792 w 1720722"/>
                <a:gd name="connsiteY495" fmla="*/ 208781 h 618474"/>
                <a:gd name="connsiteX496" fmla="*/ 813994 w 1720722"/>
                <a:gd name="connsiteY496" fmla="*/ 189617 h 618474"/>
                <a:gd name="connsiteX497" fmla="*/ 844873 w 1720722"/>
                <a:gd name="connsiteY497" fmla="*/ 207884 h 618474"/>
                <a:gd name="connsiteX498" fmla="*/ 738777 w 1720722"/>
                <a:gd name="connsiteY498" fmla="*/ 354019 h 618474"/>
                <a:gd name="connsiteX499" fmla="*/ 711065 w 1720722"/>
                <a:gd name="connsiteY499" fmla="*/ 346077 h 618474"/>
                <a:gd name="connsiteX500" fmla="*/ 808452 w 1720722"/>
                <a:gd name="connsiteY500" fmla="*/ 190411 h 618474"/>
                <a:gd name="connsiteX501" fmla="*/ 813994 w 1720722"/>
                <a:gd name="connsiteY501" fmla="*/ 189617 h 618474"/>
                <a:gd name="connsiteX502" fmla="*/ 773496 w 1720722"/>
                <a:gd name="connsiteY502" fmla="*/ 177083 h 618474"/>
                <a:gd name="connsiteX503" fmla="*/ 807555 w 1720722"/>
                <a:gd name="connsiteY503" fmla="*/ 188191 h 618474"/>
                <a:gd name="connsiteX504" fmla="*/ 707754 w 1720722"/>
                <a:gd name="connsiteY504" fmla="*/ 345278 h 618474"/>
                <a:gd name="connsiteX505" fmla="*/ 667359 w 1720722"/>
                <a:gd name="connsiteY505" fmla="*/ 334171 h 618474"/>
                <a:gd name="connsiteX506" fmla="*/ 765575 w 1720722"/>
                <a:gd name="connsiteY506" fmla="*/ 179464 h 618474"/>
                <a:gd name="connsiteX507" fmla="*/ 773496 w 1720722"/>
                <a:gd name="connsiteY507" fmla="*/ 177083 h 618474"/>
                <a:gd name="connsiteX508" fmla="*/ 737095 w 1720722"/>
                <a:gd name="connsiteY508" fmla="*/ 165074 h 618474"/>
                <a:gd name="connsiteX509" fmla="*/ 764857 w 1720722"/>
                <a:gd name="connsiteY509" fmla="*/ 176991 h 618474"/>
                <a:gd name="connsiteX510" fmla="*/ 664122 w 1720722"/>
                <a:gd name="connsiteY510" fmla="*/ 333510 h 618474"/>
                <a:gd name="connsiteX511" fmla="*/ 632394 w 1720722"/>
                <a:gd name="connsiteY511" fmla="*/ 323976 h 618474"/>
                <a:gd name="connsiteX512" fmla="*/ 669674 w 1720722"/>
                <a:gd name="connsiteY512" fmla="*/ 229429 h 618474"/>
                <a:gd name="connsiteX513" fmla="*/ 731543 w 1720722"/>
                <a:gd name="connsiteY513" fmla="*/ 166663 h 618474"/>
                <a:gd name="connsiteX514" fmla="*/ 737095 w 1720722"/>
                <a:gd name="connsiteY514" fmla="*/ 165074 h 618474"/>
                <a:gd name="connsiteX515" fmla="*/ 693401 w 1720722"/>
                <a:gd name="connsiteY515" fmla="*/ 149394 h 618474"/>
                <a:gd name="connsiteX516" fmla="*/ 729892 w 1720722"/>
                <a:gd name="connsiteY516" fmla="*/ 164463 h 618474"/>
                <a:gd name="connsiteX517" fmla="*/ 666430 w 1720722"/>
                <a:gd name="connsiteY517" fmla="*/ 227913 h 618474"/>
                <a:gd name="connsiteX518" fmla="*/ 629145 w 1720722"/>
                <a:gd name="connsiteY518" fmla="*/ 323089 h 618474"/>
                <a:gd name="connsiteX519" fmla="*/ 588688 w 1720722"/>
                <a:gd name="connsiteY519" fmla="*/ 310399 h 618474"/>
                <a:gd name="connsiteX520" fmla="*/ 613280 w 1720722"/>
                <a:gd name="connsiteY520" fmla="*/ 254087 h 618474"/>
                <a:gd name="connsiteX521" fmla="*/ 627559 w 1720722"/>
                <a:gd name="connsiteY521" fmla="*/ 218396 h 618474"/>
                <a:gd name="connsiteX522" fmla="*/ 685468 w 1720722"/>
                <a:gd name="connsiteY522" fmla="*/ 151773 h 618474"/>
                <a:gd name="connsiteX523" fmla="*/ 693401 w 1720722"/>
                <a:gd name="connsiteY523" fmla="*/ 149394 h 618474"/>
                <a:gd name="connsiteX524" fmla="*/ 641225 w 1720722"/>
                <a:gd name="connsiteY524" fmla="*/ 128765 h 618474"/>
                <a:gd name="connsiteX525" fmla="*/ 684842 w 1720722"/>
                <a:gd name="connsiteY525" fmla="*/ 148598 h 618474"/>
                <a:gd name="connsiteX526" fmla="*/ 624571 w 1720722"/>
                <a:gd name="connsiteY526" fmla="*/ 216823 h 618474"/>
                <a:gd name="connsiteX527" fmla="*/ 610296 w 1720722"/>
                <a:gd name="connsiteY527" fmla="*/ 253315 h 618474"/>
                <a:gd name="connsiteX528" fmla="*/ 585712 w 1720722"/>
                <a:gd name="connsiteY528" fmla="*/ 309641 h 618474"/>
                <a:gd name="connsiteX529" fmla="*/ 561128 w 1720722"/>
                <a:gd name="connsiteY529" fmla="*/ 300914 h 618474"/>
                <a:gd name="connsiteX530" fmla="*/ 550025 w 1720722"/>
                <a:gd name="connsiteY530" fmla="*/ 296948 h 618474"/>
                <a:gd name="connsiteX531" fmla="*/ 573816 w 1720722"/>
                <a:gd name="connsiteY531" fmla="*/ 222376 h 618474"/>
                <a:gd name="connsiteX532" fmla="*/ 636466 w 1720722"/>
                <a:gd name="connsiteY532" fmla="*/ 130351 h 618474"/>
                <a:gd name="connsiteX533" fmla="*/ 641225 w 1720722"/>
                <a:gd name="connsiteY533" fmla="*/ 128765 h 618474"/>
                <a:gd name="connsiteX534" fmla="*/ 597488 w 1720722"/>
                <a:gd name="connsiteY534" fmla="*/ 111068 h 618474"/>
                <a:gd name="connsiteX535" fmla="*/ 634747 w 1720722"/>
                <a:gd name="connsiteY535" fmla="*/ 127753 h 618474"/>
                <a:gd name="connsiteX536" fmla="*/ 570535 w 1720722"/>
                <a:gd name="connsiteY536" fmla="*/ 221507 h 618474"/>
                <a:gd name="connsiteX537" fmla="*/ 546752 w 1720722"/>
                <a:gd name="connsiteY537" fmla="*/ 296193 h 618474"/>
                <a:gd name="connsiteX538" fmla="*/ 495224 w 1720722"/>
                <a:gd name="connsiteY538" fmla="*/ 277124 h 618474"/>
                <a:gd name="connsiteX539" fmla="*/ 592732 w 1720722"/>
                <a:gd name="connsiteY539" fmla="*/ 112657 h 618474"/>
                <a:gd name="connsiteX540" fmla="*/ 597488 w 1720722"/>
                <a:gd name="connsiteY540" fmla="*/ 111068 h 618474"/>
                <a:gd name="connsiteX541" fmla="*/ 206091 w 1720722"/>
                <a:gd name="connsiteY541" fmla="*/ 99179 h 618474"/>
                <a:gd name="connsiteX542" fmla="*/ 215505 w 1720722"/>
                <a:gd name="connsiteY542" fmla="*/ 99179 h 618474"/>
                <a:gd name="connsiteX543" fmla="*/ 227272 w 1720722"/>
                <a:gd name="connsiteY543" fmla="*/ 123049 h 618474"/>
                <a:gd name="connsiteX544" fmla="*/ 571142 w 1720722"/>
                <a:gd name="connsiteY544" fmla="*/ 96065 h 618474"/>
                <a:gd name="connsiteX545" fmla="*/ 591378 w 1720722"/>
                <a:gd name="connsiteY545" fmla="*/ 110253 h 618474"/>
                <a:gd name="connsiteX546" fmla="*/ 492179 w 1720722"/>
                <a:gd name="connsiteY546" fmla="*/ 275348 h 618474"/>
                <a:gd name="connsiteX547" fmla="*/ 454880 w 1720722"/>
                <a:gd name="connsiteY547" fmla="*/ 260267 h 618474"/>
                <a:gd name="connsiteX548" fmla="*/ 534239 w 1720722"/>
                <a:gd name="connsiteY548" fmla="*/ 100728 h 618474"/>
                <a:gd name="connsiteX549" fmla="*/ 543762 w 1720722"/>
                <a:gd name="connsiteY549" fmla="*/ 96759 h 618474"/>
                <a:gd name="connsiteX550" fmla="*/ 571142 w 1720722"/>
                <a:gd name="connsiteY550" fmla="*/ 96065 h 618474"/>
                <a:gd name="connsiteX551" fmla="*/ 516081 w 1720722"/>
                <a:gd name="connsiteY551" fmla="*/ 85560 h 618474"/>
                <a:gd name="connsiteX552" fmla="*/ 532543 w 1720722"/>
                <a:gd name="connsiteY552" fmla="*/ 98455 h 618474"/>
                <a:gd name="connsiteX553" fmla="*/ 451623 w 1720722"/>
                <a:gd name="connsiteY553" fmla="*/ 259547 h 618474"/>
                <a:gd name="connsiteX554" fmla="*/ 422269 w 1720722"/>
                <a:gd name="connsiteY554" fmla="*/ 246850 h 618474"/>
                <a:gd name="connsiteX555" fmla="*/ 492876 w 1720722"/>
                <a:gd name="connsiteY555" fmla="*/ 88139 h 618474"/>
                <a:gd name="connsiteX556" fmla="*/ 498429 w 1720722"/>
                <a:gd name="connsiteY556" fmla="*/ 85758 h 618474"/>
                <a:gd name="connsiteX557" fmla="*/ 516081 w 1720722"/>
                <a:gd name="connsiteY557" fmla="*/ 85560 h 618474"/>
                <a:gd name="connsiteX558" fmla="*/ 469990 w 1720722"/>
                <a:gd name="connsiteY558" fmla="*/ 71574 h 618474"/>
                <a:gd name="connsiteX559" fmla="*/ 491189 w 1720722"/>
                <a:gd name="connsiteY559" fmla="*/ 85863 h 618474"/>
                <a:gd name="connsiteX560" fmla="*/ 419074 w 1720722"/>
                <a:gd name="connsiteY560" fmla="*/ 245426 h 618474"/>
                <a:gd name="connsiteX561" fmla="*/ 380243 w 1720722"/>
                <a:gd name="connsiteY561" fmla="*/ 227961 h 618474"/>
                <a:gd name="connsiteX562" fmla="*/ 443641 w 1720722"/>
                <a:gd name="connsiteY562" fmla="*/ 79512 h 618474"/>
                <a:gd name="connsiteX563" fmla="*/ 447603 w 1720722"/>
                <a:gd name="connsiteY563" fmla="*/ 76337 h 618474"/>
                <a:gd name="connsiteX564" fmla="*/ 469990 w 1720722"/>
                <a:gd name="connsiteY564" fmla="*/ 71574 h 618474"/>
                <a:gd name="connsiteX565" fmla="*/ 343474 w 1720722"/>
                <a:gd name="connsiteY565" fmla="*/ 59257 h 618474"/>
                <a:gd name="connsiteX566" fmla="*/ 361416 w 1720722"/>
                <a:gd name="connsiteY566" fmla="*/ 61889 h 618474"/>
                <a:gd name="connsiteX567" fmla="*/ 323377 w 1720722"/>
                <a:gd name="connsiteY567" fmla="*/ 201720 h 618474"/>
                <a:gd name="connsiteX568" fmla="*/ 309113 w 1720722"/>
                <a:gd name="connsiteY568" fmla="*/ 195364 h 618474"/>
                <a:gd name="connsiteX569" fmla="*/ 311490 w 1720722"/>
                <a:gd name="connsiteY569" fmla="*/ 100819 h 618474"/>
                <a:gd name="connsiteX570" fmla="*/ 343474 w 1720722"/>
                <a:gd name="connsiteY570" fmla="*/ 59257 h 618474"/>
                <a:gd name="connsiteX571" fmla="*/ 422703 w 1720722"/>
                <a:gd name="connsiteY571" fmla="*/ 59089 h 618474"/>
                <a:gd name="connsiteX572" fmla="*/ 442104 w 1720722"/>
                <a:gd name="connsiteY572" fmla="*/ 76241 h 618474"/>
                <a:gd name="connsiteX573" fmla="*/ 442104 w 1720722"/>
                <a:gd name="connsiteY573" fmla="*/ 77034 h 618474"/>
                <a:gd name="connsiteX574" fmla="*/ 377170 w 1720722"/>
                <a:gd name="connsiteY574" fmla="*/ 226935 h 618474"/>
                <a:gd name="connsiteX575" fmla="*/ 346287 w 1720722"/>
                <a:gd name="connsiteY575" fmla="*/ 212658 h 618474"/>
                <a:gd name="connsiteX576" fmla="*/ 399343 w 1720722"/>
                <a:gd name="connsiteY576" fmla="*/ 65930 h 618474"/>
                <a:gd name="connsiteX577" fmla="*/ 403302 w 1720722"/>
                <a:gd name="connsiteY577" fmla="*/ 62757 h 618474"/>
                <a:gd name="connsiteX578" fmla="*/ 422703 w 1720722"/>
                <a:gd name="connsiteY578" fmla="*/ 59089 h 618474"/>
                <a:gd name="connsiteX579" fmla="*/ 377927 w 1720722"/>
                <a:gd name="connsiteY579" fmla="*/ 54068 h 618474"/>
                <a:gd name="connsiteX580" fmla="*/ 397726 w 1720722"/>
                <a:gd name="connsiteY580" fmla="*/ 63494 h 618474"/>
                <a:gd name="connsiteX581" fmla="*/ 397726 w 1720722"/>
                <a:gd name="connsiteY581" fmla="*/ 64288 h 618474"/>
                <a:gd name="connsiteX582" fmla="*/ 343082 w 1720722"/>
                <a:gd name="connsiteY582" fmla="*/ 211134 h 618474"/>
                <a:gd name="connsiteX583" fmla="*/ 326451 w 1720722"/>
                <a:gd name="connsiteY583" fmla="*/ 203196 h 618474"/>
                <a:gd name="connsiteX584" fmla="*/ 364464 w 1720722"/>
                <a:gd name="connsiteY584" fmla="*/ 62700 h 618474"/>
                <a:gd name="connsiteX585" fmla="*/ 365256 w 1720722"/>
                <a:gd name="connsiteY585" fmla="*/ 59525 h 618474"/>
                <a:gd name="connsiteX586" fmla="*/ 377927 w 1720722"/>
                <a:gd name="connsiteY586" fmla="*/ 54068 h 618474"/>
                <a:gd name="connsiteX587" fmla="*/ 259743 w 1720722"/>
                <a:gd name="connsiteY587" fmla="*/ 0 h 618474"/>
                <a:gd name="connsiteX588" fmla="*/ 262910 w 1720722"/>
                <a:gd name="connsiteY588" fmla="*/ 71559 h 618474"/>
                <a:gd name="connsiteX589" fmla="*/ 255117 w 1720722"/>
                <a:gd name="connsiteY589" fmla="*/ 104431 h 618474"/>
                <a:gd name="connsiteX590" fmla="*/ 254998 w 1720722"/>
                <a:gd name="connsiteY590" fmla="*/ 108746 h 618474"/>
                <a:gd name="connsiteX591" fmla="*/ 255051 w 1720722"/>
                <a:gd name="connsiteY591" fmla="*/ 108802 h 618474"/>
                <a:gd name="connsiteX592" fmla="*/ 268056 w 1720722"/>
                <a:gd name="connsiteY592" fmla="*/ 179124 h 618474"/>
                <a:gd name="connsiteX593" fmla="*/ 268339 w 1720722"/>
                <a:gd name="connsiteY593" fmla="*/ 179712 h 618474"/>
                <a:gd name="connsiteX594" fmla="*/ 270700 w 1720722"/>
                <a:gd name="connsiteY594" fmla="*/ 180926 h 618474"/>
                <a:gd name="connsiteX595" fmla="*/ 258324 w 1720722"/>
                <a:gd name="connsiteY595" fmla="*/ 117997 h 618474"/>
                <a:gd name="connsiteX596" fmla="*/ 294848 w 1720722"/>
                <a:gd name="connsiteY596" fmla="*/ 32611 h 618474"/>
                <a:gd name="connsiteX597" fmla="*/ 271057 w 1720722"/>
                <a:gd name="connsiteY597" fmla="*/ 177599 h 618474"/>
                <a:gd name="connsiteX598" fmla="*/ 271366 w 1720722"/>
                <a:gd name="connsiteY598" fmla="*/ 181269 h 618474"/>
                <a:gd name="connsiteX599" fmla="*/ 278880 w 1720722"/>
                <a:gd name="connsiteY599" fmla="*/ 185134 h 618474"/>
                <a:gd name="connsiteX600" fmla="*/ 277686 w 1720722"/>
                <a:gd name="connsiteY600" fmla="*/ 157725 h 618474"/>
                <a:gd name="connsiteX601" fmla="*/ 276693 w 1720722"/>
                <a:gd name="connsiteY601" fmla="*/ 134940 h 618474"/>
                <a:gd name="connsiteX602" fmla="*/ 286107 w 1720722"/>
                <a:gd name="connsiteY602" fmla="*/ 79343 h 618474"/>
                <a:gd name="connsiteX603" fmla="*/ 286107 w 1720722"/>
                <a:gd name="connsiteY603" fmla="*/ 182893 h 618474"/>
                <a:gd name="connsiteX604" fmla="*/ 286107 w 1720722"/>
                <a:gd name="connsiteY604" fmla="*/ 188852 h 618474"/>
                <a:gd name="connsiteX605" fmla="*/ 294446 w 1720722"/>
                <a:gd name="connsiteY605" fmla="*/ 193143 h 618474"/>
                <a:gd name="connsiteX606" fmla="*/ 559638 w 1720722"/>
                <a:gd name="connsiteY606" fmla="*/ 305660 h 618474"/>
                <a:gd name="connsiteX607" fmla="*/ 929823 w 1720722"/>
                <a:gd name="connsiteY607" fmla="*/ 404089 h 618474"/>
                <a:gd name="connsiteX608" fmla="*/ 1089154 w 1720722"/>
                <a:gd name="connsiteY608" fmla="*/ 430283 h 618474"/>
                <a:gd name="connsiteX609" fmla="*/ 1422876 w 1720722"/>
                <a:gd name="connsiteY609" fmla="*/ 477116 h 618474"/>
                <a:gd name="connsiteX610" fmla="*/ 1686048 w 1720722"/>
                <a:gd name="connsiteY610" fmla="*/ 520774 h 618474"/>
                <a:gd name="connsiteX611" fmla="*/ 1244521 w 1720722"/>
                <a:gd name="connsiteY611" fmla="*/ 476322 h 618474"/>
                <a:gd name="connsiteX612" fmla="*/ 976592 w 1720722"/>
                <a:gd name="connsiteY612" fmla="*/ 445365 h 618474"/>
                <a:gd name="connsiteX613" fmla="*/ 577870 w 1720722"/>
                <a:gd name="connsiteY613" fmla="*/ 348524 h 618474"/>
                <a:gd name="connsiteX614" fmla="*/ 152989 w 1720722"/>
                <a:gd name="connsiteY614" fmla="*/ 163574 h 618474"/>
                <a:gd name="connsiteX615" fmla="*/ 49147 w 1720722"/>
                <a:gd name="connsiteY615" fmla="*/ 82609 h 618474"/>
                <a:gd name="connsiteX616" fmla="*/ 45183 w 1720722"/>
                <a:gd name="connsiteY616" fmla="*/ 79434 h 618474"/>
                <a:gd name="connsiteX617" fmla="*/ 0 w 1720722"/>
                <a:gd name="connsiteY617" fmla="*/ 23870 h 618474"/>
                <a:gd name="connsiteX618" fmla="*/ 235428 w 1720722"/>
                <a:gd name="connsiteY618" fmla="*/ 162781 h 618474"/>
                <a:gd name="connsiteX619" fmla="*/ 268084 w 1720722"/>
                <a:gd name="connsiteY619" fmla="*/ 179580 h 618474"/>
                <a:gd name="connsiteX620" fmla="*/ 260905 w 1720722"/>
                <a:gd name="connsiteY620" fmla="*/ 165469 h 618474"/>
                <a:gd name="connsiteX621" fmla="*/ 217111 w 1720722"/>
                <a:gd name="connsiteY621" fmla="*/ 92133 h 618474"/>
                <a:gd name="connsiteX622" fmla="*/ 224224 w 1720722"/>
                <a:gd name="connsiteY622" fmla="*/ 23870 h 618474"/>
                <a:gd name="connsiteX623" fmla="*/ 249901 w 1720722"/>
                <a:gd name="connsiteY623" fmla="*/ 103345 h 618474"/>
                <a:gd name="connsiteX624" fmla="*/ 254809 w 1720722"/>
                <a:gd name="connsiteY624" fmla="*/ 108546 h 618474"/>
                <a:gd name="connsiteX625" fmla="*/ 253608 w 1720722"/>
                <a:gd name="connsiteY625" fmla="*/ 106047 h 618474"/>
                <a:gd name="connsiteX626" fmla="*/ 243909 w 1720722"/>
                <a:gd name="connsiteY626" fmla="*/ 85871 h 618474"/>
                <a:gd name="connsiteX627" fmla="*/ 259743 w 1720722"/>
                <a:gd name="connsiteY627" fmla="*/ 0 h 618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</a:cxnLst>
              <a:rect l="l" t="t" r="r" b="b"/>
              <a:pathLst>
                <a:path w="1720722" h="618474">
                  <a:moveTo>
                    <a:pt x="1649402" y="522119"/>
                  </a:moveTo>
                  <a:cubicBezTo>
                    <a:pt x="1659733" y="522913"/>
                    <a:pt x="1668474" y="523706"/>
                    <a:pt x="1674831" y="524500"/>
                  </a:cubicBezTo>
                  <a:cubicBezTo>
                    <a:pt x="1689930" y="534021"/>
                    <a:pt x="1709796" y="547509"/>
                    <a:pt x="1709796" y="547509"/>
                  </a:cubicBezTo>
                  <a:cubicBezTo>
                    <a:pt x="1709796" y="547509"/>
                    <a:pt x="1709796" y="547509"/>
                    <a:pt x="1710591" y="548303"/>
                  </a:cubicBezTo>
                  <a:cubicBezTo>
                    <a:pt x="1710591" y="553063"/>
                    <a:pt x="1708207" y="561791"/>
                    <a:pt x="1696287" y="561791"/>
                  </a:cubicBezTo>
                  <a:cubicBezTo>
                    <a:pt x="1696287" y="561791"/>
                    <a:pt x="1696287" y="561791"/>
                    <a:pt x="1694698" y="560204"/>
                  </a:cubicBezTo>
                  <a:cubicBezTo>
                    <a:pt x="1694698" y="560204"/>
                    <a:pt x="1670858" y="544336"/>
                    <a:pt x="1649402" y="522119"/>
                  </a:cubicBezTo>
                  <a:close/>
                  <a:moveTo>
                    <a:pt x="1676298" y="521447"/>
                  </a:moveTo>
                  <a:cubicBezTo>
                    <a:pt x="1676298" y="521447"/>
                    <a:pt x="1676298" y="521447"/>
                    <a:pt x="1677093" y="521447"/>
                  </a:cubicBezTo>
                  <a:cubicBezTo>
                    <a:pt x="1695370" y="523822"/>
                    <a:pt x="1719209" y="531739"/>
                    <a:pt x="1719209" y="531739"/>
                  </a:cubicBezTo>
                  <a:cubicBezTo>
                    <a:pt x="1719209" y="531739"/>
                    <a:pt x="1719209" y="531739"/>
                    <a:pt x="1720004" y="531739"/>
                  </a:cubicBezTo>
                  <a:cubicBezTo>
                    <a:pt x="1719209" y="534906"/>
                    <a:pt x="1718415" y="540448"/>
                    <a:pt x="1712057" y="545990"/>
                  </a:cubicBezTo>
                  <a:cubicBezTo>
                    <a:pt x="1712057" y="545990"/>
                    <a:pt x="1712057" y="545990"/>
                    <a:pt x="1712057" y="545199"/>
                  </a:cubicBezTo>
                  <a:cubicBezTo>
                    <a:pt x="1711263" y="545199"/>
                    <a:pt x="1691396" y="530948"/>
                    <a:pt x="1676298" y="521447"/>
                  </a:cubicBezTo>
                  <a:close/>
                  <a:moveTo>
                    <a:pt x="1623179" y="519094"/>
                  </a:moveTo>
                  <a:cubicBezTo>
                    <a:pt x="1631126" y="519889"/>
                    <a:pt x="1638278" y="520685"/>
                    <a:pt x="1644635" y="521480"/>
                  </a:cubicBezTo>
                  <a:cubicBezTo>
                    <a:pt x="1666885" y="546129"/>
                    <a:pt x="1693109" y="562827"/>
                    <a:pt x="1693109" y="562827"/>
                  </a:cubicBezTo>
                  <a:cubicBezTo>
                    <a:pt x="1693109" y="562827"/>
                    <a:pt x="1693109" y="562827"/>
                    <a:pt x="1693109" y="563622"/>
                  </a:cubicBezTo>
                  <a:cubicBezTo>
                    <a:pt x="1692314" y="565213"/>
                    <a:pt x="1688341" y="569188"/>
                    <a:pt x="1678010" y="566803"/>
                  </a:cubicBezTo>
                  <a:cubicBezTo>
                    <a:pt x="1678010" y="566803"/>
                    <a:pt x="1678010" y="566803"/>
                    <a:pt x="1677216" y="565213"/>
                  </a:cubicBezTo>
                  <a:cubicBezTo>
                    <a:pt x="1677216" y="565213"/>
                    <a:pt x="1677216" y="565213"/>
                    <a:pt x="1676421" y="565213"/>
                  </a:cubicBezTo>
                  <a:cubicBezTo>
                    <a:pt x="1676421" y="565213"/>
                    <a:pt x="1642251" y="550900"/>
                    <a:pt x="1623179" y="519094"/>
                  </a:cubicBezTo>
                  <a:close/>
                  <a:moveTo>
                    <a:pt x="1578128" y="515059"/>
                  </a:moveTo>
                  <a:cubicBezTo>
                    <a:pt x="1593189" y="515855"/>
                    <a:pt x="1606664" y="517447"/>
                    <a:pt x="1619347" y="519038"/>
                  </a:cubicBezTo>
                  <a:cubicBezTo>
                    <a:pt x="1637578" y="550871"/>
                    <a:pt x="1670870" y="565992"/>
                    <a:pt x="1674833" y="568379"/>
                  </a:cubicBezTo>
                  <a:cubicBezTo>
                    <a:pt x="1674833" y="568379"/>
                    <a:pt x="1674833" y="568379"/>
                    <a:pt x="1675626" y="568379"/>
                  </a:cubicBezTo>
                  <a:cubicBezTo>
                    <a:pt x="1673248" y="571563"/>
                    <a:pt x="1667699" y="577929"/>
                    <a:pt x="1647883" y="575542"/>
                  </a:cubicBezTo>
                  <a:cubicBezTo>
                    <a:pt x="1647883" y="575542"/>
                    <a:pt x="1647883" y="575542"/>
                    <a:pt x="1647090" y="573950"/>
                  </a:cubicBezTo>
                  <a:cubicBezTo>
                    <a:pt x="1647090" y="573950"/>
                    <a:pt x="1647090" y="573950"/>
                    <a:pt x="1646297" y="573154"/>
                  </a:cubicBezTo>
                  <a:cubicBezTo>
                    <a:pt x="1645505" y="573154"/>
                    <a:pt x="1597152" y="563604"/>
                    <a:pt x="1578128" y="515059"/>
                  </a:cubicBezTo>
                  <a:close/>
                  <a:moveTo>
                    <a:pt x="1539128" y="511025"/>
                  </a:moveTo>
                  <a:cubicBezTo>
                    <a:pt x="1551813" y="511821"/>
                    <a:pt x="1562913" y="513413"/>
                    <a:pt x="1574806" y="514209"/>
                  </a:cubicBezTo>
                  <a:cubicBezTo>
                    <a:pt x="1593041" y="563555"/>
                    <a:pt x="1639025" y="575494"/>
                    <a:pt x="1644575" y="576290"/>
                  </a:cubicBezTo>
                  <a:cubicBezTo>
                    <a:pt x="1644575" y="576290"/>
                    <a:pt x="1644575" y="576290"/>
                    <a:pt x="1645368" y="577086"/>
                  </a:cubicBezTo>
                  <a:cubicBezTo>
                    <a:pt x="1643782" y="581065"/>
                    <a:pt x="1637440" y="589024"/>
                    <a:pt x="1614447" y="586637"/>
                  </a:cubicBezTo>
                  <a:cubicBezTo>
                    <a:pt x="1614447" y="586637"/>
                    <a:pt x="1614447" y="586637"/>
                    <a:pt x="1613655" y="585841"/>
                  </a:cubicBezTo>
                  <a:cubicBezTo>
                    <a:pt x="1613655" y="585841"/>
                    <a:pt x="1613655" y="585841"/>
                    <a:pt x="1613655" y="585045"/>
                  </a:cubicBezTo>
                  <a:cubicBezTo>
                    <a:pt x="1612862" y="585045"/>
                    <a:pt x="1566084" y="555596"/>
                    <a:pt x="1539128" y="511025"/>
                  </a:cubicBezTo>
                  <a:close/>
                  <a:moveTo>
                    <a:pt x="1704041" y="509979"/>
                  </a:moveTo>
                  <a:cubicBezTo>
                    <a:pt x="1711071" y="509381"/>
                    <a:pt x="1715229" y="510178"/>
                    <a:pt x="1715229" y="510178"/>
                  </a:cubicBezTo>
                  <a:cubicBezTo>
                    <a:pt x="1715229" y="510178"/>
                    <a:pt x="1715229" y="510178"/>
                    <a:pt x="1716814" y="510178"/>
                  </a:cubicBezTo>
                  <a:cubicBezTo>
                    <a:pt x="1718398" y="513366"/>
                    <a:pt x="1722358" y="519741"/>
                    <a:pt x="1719982" y="528507"/>
                  </a:cubicBezTo>
                  <a:cubicBezTo>
                    <a:pt x="1719190" y="528507"/>
                    <a:pt x="1696220" y="520538"/>
                    <a:pt x="1677210" y="518147"/>
                  </a:cubicBezTo>
                  <a:cubicBezTo>
                    <a:pt x="1677210" y="518147"/>
                    <a:pt x="1677210" y="518147"/>
                    <a:pt x="1675626" y="518147"/>
                  </a:cubicBezTo>
                  <a:cubicBezTo>
                    <a:pt x="1687111" y="512569"/>
                    <a:pt x="1697012" y="510576"/>
                    <a:pt x="1704041" y="509979"/>
                  </a:cubicBezTo>
                  <a:close/>
                  <a:moveTo>
                    <a:pt x="1490043" y="505646"/>
                  </a:moveTo>
                  <a:cubicBezTo>
                    <a:pt x="1505100" y="507235"/>
                    <a:pt x="1520949" y="508823"/>
                    <a:pt x="1535214" y="510411"/>
                  </a:cubicBezTo>
                  <a:cubicBezTo>
                    <a:pt x="1561366" y="555676"/>
                    <a:pt x="1607329" y="585059"/>
                    <a:pt x="1611292" y="587442"/>
                  </a:cubicBezTo>
                  <a:cubicBezTo>
                    <a:pt x="1611292" y="587442"/>
                    <a:pt x="1611292" y="587442"/>
                    <a:pt x="1612084" y="588236"/>
                  </a:cubicBezTo>
                  <a:cubicBezTo>
                    <a:pt x="1609707" y="591412"/>
                    <a:pt x="1604159" y="597765"/>
                    <a:pt x="1583555" y="593795"/>
                  </a:cubicBezTo>
                  <a:cubicBezTo>
                    <a:pt x="1583555" y="593795"/>
                    <a:pt x="1583555" y="593795"/>
                    <a:pt x="1581970" y="592206"/>
                  </a:cubicBezTo>
                  <a:cubicBezTo>
                    <a:pt x="1581178" y="592206"/>
                    <a:pt x="1523327" y="555676"/>
                    <a:pt x="1490043" y="505646"/>
                  </a:cubicBezTo>
                  <a:close/>
                  <a:moveTo>
                    <a:pt x="1449027" y="501611"/>
                  </a:moveTo>
                  <a:cubicBezTo>
                    <a:pt x="1461709" y="503198"/>
                    <a:pt x="1473598" y="503991"/>
                    <a:pt x="1485487" y="505578"/>
                  </a:cubicBezTo>
                  <a:cubicBezTo>
                    <a:pt x="1517985" y="554771"/>
                    <a:pt x="1573468" y="590476"/>
                    <a:pt x="1579809" y="594443"/>
                  </a:cubicBezTo>
                  <a:cubicBezTo>
                    <a:pt x="1576639" y="596823"/>
                    <a:pt x="1567127" y="600790"/>
                    <a:pt x="1551275" y="593649"/>
                  </a:cubicBezTo>
                  <a:cubicBezTo>
                    <a:pt x="1551275" y="593649"/>
                    <a:pt x="1551275" y="593649"/>
                    <a:pt x="1550482" y="591269"/>
                  </a:cubicBezTo>
                  <a:cubicBezTo>
                    <a:pt x="1549690" y="590476"/>
                    <a:pt x="1486280" y="540489"/>
                    <a:pt x="1449027" y="501611"/>
                  </a:cubicBezTo>
                  <a:close/>
                  <a:moveTo>
                    <a:pt x="1401286" y="496904"/>
                  </a:moveTo>
                  <a:cubicBezTo>
                    <a:pt x="1415548" y="498488"/>
                    <a:pt x="1429810" y="500072"/>
                    <a:pt x="1444073" y="501657"/>
                  </a:cubicBezTo>
                  <a:cubicBezTo>
                    <a:pt x="1479728" y="538888"/>
                    <a:pt x="1542324" y="588793"/>
                    <a:pt x="1547870" y="593546"/>
                  </a:cubicBezTo>
                  <a:cubicBezTo>
                    <a:pt x="1547870" y="593546"/>
                    <a:pt x="1547870" y="593546"/>
                    <a:pt x="1547870" y="594338"/>
                  </a:cubicBezTo>
                  <a:cubicBezTo>
                    <a:pt x="1544701" y="599883"/>
                    <a:pt x="1532023" y="612557"/>
                    <a:pt x="1497952" y="592754"/>
                  </a:cubicBezTo>
                  <a:cubicBezTo>
                    <a:pt x="1497952" y="592754"/>
                    <a:pt x="1497952" y="592754"/>
                    <a:pt x="1498745" y="591169"/>
                  </a:cubicBezTo>
                  <a:cubicBezTo>
                    <a:pt x="1498745" y="591169"/>
                    <a:pt x="1498745" y="591169"/>
                    <a:pt x="1497952" y="590377"/>
                  </a:cubicBezTo>
                  <a:cubicBezTo>
                    <a:pt x="1497160" y="590377"/>
                    <a:pt x="1432187" y="544433"/>
                    <a:pt x="1401286" y="496904"/>
                  </a:cubicBezTo>
                  <a:close/>
                  <a:moveTo>
                    <a:pt x="1354554" y="492198"/>
                  </a:moveTo>
                  <a:cubicBezTo>
                    <a:pt x="1368019" y="493784"/>
                    <a:pt x="1382276" y="495371"/>
                    <a:pt x="1397326" y="496958"/>
                  </a:cubicBezTo>
                  <a:cubicBezTo>
                    <a:pt x="1425840" y="542179"/>
                    <a:pt x="1486829" y="586605"/>
                    <a:pt x="1494750" y="592952"/>
                  </a:cubicBezTo>
                  <a:cubicBezTo>
                    <a:pt x="1488413" y="595332"/>
                    <a:pt x="1467028" y="602472"/>
                    <a:pt x="1443266" y="588192"/>
                  </a:cubicBezTo>
                  <a:cubicBezTo>
                    <a:pt x="1443266" y="588192"/>
                    <a:pt x="1443266" y="588192"/>
                    <a:pt x="1444058" y="586605"/>
                  </a:cubicBezTo>
                  <a:cubicBezTo>
                    <a:pt x="1444058" y="586605"/>
                    <a:pt x="1444058" y="586605"/>
                    <a:pt x="1443266" y="586605"/>
                  </a:cubicBezTo>
                  <a:cubicBezTo>
                    <a:pt x="1442474" y="585812"/>
                    <a:pt x="1378316" y="545352"/>
                    <a:pt x="1354554" y="492198"/>
                  </a:cubicBezTo>
                  <a:close/>
                  <a:moveTo>
                    <a:pt x="1704988" y="488951"/>
                  </a:moveTo>
                  <a:cubicBezTo>
                    <a:pt x="1708953" y="490527"/>
                    <a:pt x="1715298" y="495254"/>
                    <a:pt x="1715298" y="507074"/>
                  </a:cubicBezTo>
                  <a:cubicBezTo>
                    <a:pt x="1712919" y="507074"/>
                    <a:pt x="1697850" y="504710"/>
                    <a:pt x="1677230" y="513378"/>
                  </a:cubicBezTo>
                  <a:cubicBezTo>
                    <a:pt x="1670092" y="511802"/>
                    <a:pt x="1662161" y="510226"/>
                    <a:pt x="1653437" y="507862"/>
                  </a:cubicBezTo>
                  <a:cubicBezTo>
                    <a:pt x="1675644" y="488163"/>
                    <a:pt x="1701815" y="489739"/>
                    <a:pt x="1702609" y="489739"/>
                  </a:cubicBezTo>
                  <a:cubicBezTo>
                    <a:pt x="1702609" y="489739"/>
                    <a:pt x="1702609" y="489739"/>
                    <a:pt x="1704988" y="488951"/>
                  </a:cubicBezTo>
                  <a:close/>
                  <a:moveTo>
                    <a:pt x="1302107" y="487155"/>
                  </a:moveTo>
                  <a:cubicBezTo>
                    <a:pt x="1317196" y="488742"/>
                    <a:pt x="1333078" y="490329"/>
                    <a:pt x="1350549" y="491916"/>
                  </a:cubicBezTo>
                  <a:cubicBezTo>
                    <a:pt x="1372785" y="543496"/>
                    <a:pt x="1433139" y="583172"/>
                    <a:pt x="1440286" y="587933"/>
                  </a:cubicBezTo>
                  <a:cubicBezTo>
                    <a:pt x="1440286" y="587933"/>
                    <a:pt x="1440286" y="587933"/>
                    <a:pt x="1440286" y="588727"/>
                  </a:cubicBezTo>
                  <a:cubicBezTo>
                    <a:pt x="1437109" y="591108"/>
                    <a:pt x="1425992" y="595075"/>
                    <a:pt x="1408521" y="591108"/>
                  </a:cubicBezTo>
                  <a:cubicBezTo>
                    <a:pt x="1408521" y="591108"/>
                    <a:pt x="1408521" y="591108"/>
                    <a:pt x="1408521" y="589521"/>
                  </a:cubicBezTo>
                  <a:cubicBezTo>
                    <a:pt x="1408521" y="589521"/>
                    <a:pt x="1408521" y="589521"/>
                    <a:pt x="1406932" y="589521"/>
                  </a:cubicBezTo>
                  <a:cubicBezTo>
                    <a:pt x="1406932" y="589521"/>
                    <a:pt x="1336255" y="572856"/>
                    <a:pt x="1302107" y="487155"/>
                  </a:cubicBezTo>
                  <a:close/>
                  <a:moveTo>
                    <a:pt x="1261763" y="482448"/>
                  </a:moveTo>
                  <a:cubicBezTo>
                    <a:pt x="1272858" y="484036"/>
                    <a:pt x="1284745" y="484830"/>
                    <a:pt x="1299009" y="486418"/>
                  </a:cubicBezTo>
                  <a:cubicBezTo>
                    <a:pt x="1331501" y="570596"/>
                    <a:pt x="1397276" y="590449"/>
                    <a:pt x="1405201" y="592832"/>
                  </a:cubicBezTo>
                  <a:cubicBezTo>
                    <a:pt x="1405201" y="592832"/>
                    <a:pt x="1405201" y="592832"/>
                    <a:pt x="1405993" y="592832"/>
                  </a:cubicBezTo>
                  <a:cubicBezTo>
                    <a:pt x="1401238" y="599185"/>
                    <a:pt x="1384596" y="620626"/>
                    <a:pt x="1343388" y="603950"/>
                  </a:cubicBezTo>
                  <a:cubicBezTo>
                    <a:pt x="1343388" y="603950"/>
                    <a:pt x="1343388" y="603950"/>
                    <a:pt x="1343388" y="603155"/>
                  </a:cubicBezTo>
                  <a:cubicBezTo>
                    <a:pt x="1343388" y="603155"/>
                    <a:pt x="1343388" y="603155"/>
                    <a:pt x="1342595" y="602361"/>
                  </a:cubicBezTo>
                  <a:cubicBezTo>
                    <a:pt x="1342595" y="601567"/>
                    <a:pt x="1282367" y="539625"/>
                    <a:pt x="1261763" y="482448"/>
                  </a:cubicBezTo>
                  <a:close/>
                  <a:moveTo>
                    <a:pt x="1218393" y="477741"/>
                  </a:moveTo>
                  <a:cubicBezTo>
                    <a:pt x="1226318" y="479328"/>
                    <a:pt x="1235035" y="480121"/>
                    <a:pt x="1243752" y="480914"/>
                  </a:cubicBezTo>
                  <a:cubicBezTo>
                    <a:pt x="1248507" y="481708"/>
                    <a:pt x="1253262" y="481708"/>
                    <a:pt x="1258809" y="482501"/>
                  </a:cubicBezTo>
                  <a:cubicBezTo>
                    <a:pt x="1278621" y="538042"/>
                    <a:pt x="1334887" y="599137"/>
                    <a:pt x="1340434" y="603897"/>
                  </a:cubicBezTo>
                  <a:cubicBezTo>
                    <a:pt x="1340434" y="603897"/>
                    <a:pt x="1340434" y="603897"/>
                    <a:pt x="1340434" y="605484"/>
                  </a:cubicBezTo>
                  <a:cubicBezTo>
                    <a:pt x="1337264" y="609451"/>
                    <a:pt x="1328547" y="616592"/>
                    <a:pt x="1308735" y="605484"/>
                  </a:cubicBezTo>
                  <a:cubicBezTo>
                    <a:pt x="1308735" y="605484"/>
                    <a:pt x="1308735" y="605484"/>
                    <a:pt x="1308735" y="603897"/>
                  </a:cubicBezTo>
                  <a:cubicBezTo>
                    <a:pt x="1307943" y="603104"/>
                    <a:pt x="1251677" y="534869"/>
                    <a:pt x="1218393" y="477741"/>
                  </a:cubicBezTo>
                  <a:close/>
                  <a:moveTo>
                    <a:pt x="1683622" y="473034"/>
                  </a:moveTo>
                  <a:cubicBezTo>
                    <a:pt x="1688377" y="473823"/>
                    <a:pt x="1697887" y="476982"/>
                    <a:pt x="1701849" y="486458"/>
                  </a:cubicBezTo>
                  <a:cubicBezTo>
                    <a:pt x="1697887" y="486458"/>
                    <a:pt x="1671735" y="486458"/>
                    <a:pt x="1649546" y="506990"/>
                  </a:cubicBezTo>
                  <a:cubicBezTo>
                    <a:pt x="1641621" y="505410"/>
                    <a:pt x="1632904" y="503831"/>
                    <a:pt x="1624187" y="502252"/>
                  </a:cubicBezTo>
                  <a:cubicBezTo>
                    <a:pt x="1637659" y="476982"/>
                    <a:pt x="1681245" y="473823"/>
                    <a:pt x="1682037" y="473823"/>
                  </a:cubicBezTo>
                  <a:cubicBezTo>
                    <a:pt x="1682037" y="473823"/>
                    <a:pt x="1682037" y="473823"/>
                    <a:pt x="1683622" y="473034"/>
                  </a:cubicBezTo>
                  <a:close/>
                  <a:moveTo>
                    <a:pt x="1165273" y="472362"/>
                  </a:moveTo>
                  <a:cubicBezTo>
                    <a:pt x="1181906" y="473946"/>
                    <a:pt x="1197748" y="476321"/>
                    <a:pt x="1214381" y="477905"/>
                  </a:cubicBezTo>
                  <a:cubicBezTo>
                    <a:pt x="1246064" y="532550"/>
                    <a:pt x="1299132" y="597489"/>
                    <a:pt x="1305469" y="604616"/>
                  </a:cubicBezTo>
                  <a:cubicBezTo>
                    <a:pt x="1305469" y="604616"/>
                    <a:pt x="1305469" y="604616"/>
                    <a:pt x="1304677" y="606200"/>
                  </a:cubicBezTo>
                  <a:cubicBezTo>
                    <a:pt x="1299925" y="609368"/>
                    <a:pt x="1288044" y="614911"/>
                    <a:pt x="1265074" y="606992"/>
                  </a:cubicBezTo>
                  <a:cubicBezTo>
                    <a:pt x="1265074" y="606992"/>
                    <a:pt x="1265074" y="606992"/>
                    <a:pt x="1265074" y="605408"/>
                  </a:cubicBezTo>
                  <a:cubicBezTo>
                    <a:pt x="1265074" y="605408"/>
                    <a:pt x="1265074" y="605408"/>
                    <a:pt x="1264281" y="605408"/>
                  </a:cubicBezTo>
                  <a:cubicBezTo>
                    <a:pt x="1263489" y="604616"/>
                    <a:pt x="1203292" y="567395"/>
                    <a:pt x="1165273" y="472362"/>
                  </a:cubicBezTo>
                  <a:close/>
                  <a:moveTo>
                    <a:pt x="1095343" y="464293"/>
                  </a:moveTo>
                  <a:cubicBezTo>
                    <a:pt x="1118325" y="466672"/>
                    <a:pt x="1139722" y="469052"/>
                    <a:pt x="1161119" y="471432"/>
                  </a:cubicBezTo>
                  <a:cubicBezTo>
                    <a:pt x="1197572" y="563446"/>
                    <a:pt x="1254631" y="603107"/>
                    <a:pt x="1261763" y="607867"/>
                  </a:cubicBezTo>
                  <a:cubicBezTo>
                    <a:pt x="1257008" y="610246"/>
                    <a:pt x="1241951" y="616592"/>
                    <a:pt x="1223724" y="608660"/>
                  </a:cubicBezTo>
                  <a:cubicBezTo>
                    <a:pt x="1223724" y="608660"/>
                    <a:pt x="1223724" y="608660"/>
                    <a:pt x="1224517" y="607074"/>
                  </a:cubicBezTo>
                  <a:cubicBezTo>
                    <a:pt x="1224517" y="607074"/>
                    <a:pt x="1224517" y="607074"/>
                    <a:pt x="1222932" y="607074"/>
                  </a:cubicBezTo>
                  <a:cubicBezTo>
                    <a:pt x="1222139" y="606280"/>
                    <a:pt x="1169043" y="582484"/>
                    <a:pt x="1135759" y="521405"/>
                  </a:cubicBezTo>
                  <a:cubicBezTo>
                    <a:pt x="1122287" y="496815"/>
                    <a:pt x="1108023" y="477778"/>
                    <a:pt x="1095343" y="464293"/>
                  </a:cubicBezTo>
                  <a:close/>
                  <a:moveTo>
                    <a:pt x="1051637" y="458914"/>
                  </a:moveTo>
                  <a:cubicBezTo>
                    <a:pt x="1065117" y="460500"/>
                    <a:pt x="1077804" y="462086"/>
                    <a:pt x="1090491" y="463673"/>
                  </a:cubicBezTo>
                  <a:cubicBezTo>
                    <a:pt x="1103177" y="477157"/>
                    <a:pt x="1119036" y="496986"/>
                    <a:pt x="1133309" y="523161"/>
                  </a:cubicBezTo>
                  <a:cubicBezTo>
                    <a:pt x="1163440" y="579476"/>
                    <a:pt x="1211016" y="604858"/>
                    <a:pt x="1219738" y="608823"/>
                  </a:cubicBezTo>
                  <a:cubicBezTo>
                    <a:pt x="1219738" y="608823"/>
                    <a:pt x="1219738" y="608823"/>
                    <a:pt x="1218152" y="613582"/>
                  </a:cubicBezTo>
                  <a:cubicBezTo>
                    <a:pt x="1212602" y="618341"/>
                    <a:pt x="1200708" y="622307"/>
                    <a:pt x="1176920" y="611996"/>
                  </a:cubicBezTo>
                  <a:cubicBezTo>
                    <a:pt x="1176920" y="611996"/>
                    <a:pt x="1176920" y="611996"/>
                    <a:pt x="1176920" y="610410"/>
                  </a:cubicBezTo>
                  <a:cubicBezTo>
                    <a:pt x="1176920" y="610410"/>
                    <a:pt x="1176920" y="610410"/>
                    <a:pt x="1176127" y="609617"/>
                  </a:cubicBezTo>
                  <a:cubicBezTo>
                    <a:pt x="1176127" y="609617"/>
                    <a:pt x="1127758" y="571544"/>
                    <a:pt x="1090491" y="511263"/>
                  </a:cubicBezTo>
                  <a:cubicBezTo>
                    <a:pt x="1075425" y="487468"/>
                    <a:pt x="1061945" y="470811"/>
                    <a:pt x="1051637" y="458914"/>
                  </a:cubicBezTo>
                  <a:close/>
                  <a:moveTo>
                    <a:pt x="1654916" y="454666"/>
                  </a:moveTo>
                  <a:cubicBezTo>
                    <a:pt x="1661241" y="456258"/>
                    <a:pt x="1677844" y="459440"/>
                    <a:pt x="1681006" y="470580"/>
                  </a:cubicBezTo>
                  <a:cubicBezTo>
                    <a:pt x="1676262" y="471375"/>
                    <a:pt x="1634361" y="475354"/>
                    <a:pt x="1620920" y="501611"/>
                  </a:cubicBezTo>
                  <a:cubicBezTo>
                    <a:pt x="1608271" y="500019"/>
                    <a:pt x="1594040" y="497632"/>
                    <a:pt x="1579809" y="495245"/>
                  </a:cubicBezTo>
                  <a:cubicBezTo>
                    <a:pt x="1591668" y="453871"/>
                    <a:pt x="1651754" y="456258"/>
                    <a:pt x="1652544" y="456258"/>
                  </a:cubicBezTo>
                  <a:cubicBezTo>
                    <a:pt x="1652544" y="456258"/>
                    <a:pt x="1652544" y="456258"/>
                    <a:pt x="1653335" y="456258"/>
                  </a:cubicBezTo>
                  <a:cubicBezTo>
                    <a:pt x="1653335" y="456258"/>
                    <a:pt x="1653335" y="456258"/>
                    <a:pt x="1654916" y="454666"/>
                  </a:cubicBezTo>
                  <a:close/>
                  <a:moveTo>
                    <a:pt x="1001207" y="453198"/>
                  </a:moveTo>
                  <a:cubicBezTo>
                    <a:pt x="1013890" y="454786"/>
                    <a:pt x="1026573" y="456375"/>
                    <a:pt x="1038464" y="457169"/>
                  </a:cubicBezTo>
                  <a:cubicBezTo>
                    <a:pt x="1040842" y="457963"/>
                    <a:pt x="1044012" y="457963"/>
                    <a:pt x="1046390" y="458757"/>
                  </a:cubicBezTo>
                  <a:cubicBezTo>
                    <a:pt x="1057488" y="469876"/>
                    <a:pt x="1071757" y="487349"/>
                    <a:pt x="1088403" y="512764"/>
                  </a:cubicBezTo>
                  <a:cubicBezTo>
                    <a:pt x="1122489" y="569153"/>
                    <a:pt x="1166880" y="605687"/>
                    <a:pt x="1174014" y="612041"/>
                  </a:cubicBezTo>
                  <a:cubicBezTo>
                    <a:pt x="1166880" y="612835"/>
                    <a:pt x="1143892" y="617600"/>
                    <a:pt x="1131209" y="606481"/>
                  </a:cubicBezTo>
                  <a:cubicBezTo>
                    <a:pt x="1131209" y="606481"/>
                    <a:pt x="1131209" y="606481"/>
                    <a:pt x="1131209" y="604099"/>
                  </a:cubicBezTo>
                  <a:cubicBezTo>
                    <a:pt x="1131209" y="604099"/>
                    <a:pt x="1131209" y="604099"/>
                    <a:pt x="1130416" y="603304"/>
                  </a:cubicBezTo>
                  <a:cubicBezTo>
                    <a:pt x="1129623" y="603304"/>
                    <a:pt x="1085232" y="577890"/>
                    <a:pt x="1063037" y="538973"/>
                  </a:cubicBezTo>
                  <a:cubicBezTo>
                    <a:pt x="1047976" y="511970"/>
                    <a:pt x="1018646" y="474641"/>
                    <a:pt x="1001207" y="453198"/>
                  </a:cubicBezTo>
                  <a:close/>
                  <a:moveTo>
                    <a:pt x="959182" y="447483"/>
                  </a:moveTo>
                  <a:cubicBezTo>
                    <a:pt x="964729" y="448278"/>
                    <a:pt x="970275" y="449072"/>
                    <a:pt x="975822" y="449867"/>
                  </a:cubicBezTo>
                  <a:cubicBezTo>
                    <a:pt x="982953" y="450662"/>
                    <a:pt x="990084" y="451457"/>
                    <a:pt x="997215" y="452251"/>
                  </a:cubicBezTo>
                  <a:cubicBezTo>
                    <a:pt x="1013855" y="472916"/>
                    <a:pt x="1044757" y="512656"/>
                    <a:pt x="1060604" y="540474"/>
                  </a:cubicBezTo>
                  <a:cubicBezTo>
                    <a:pt x="1081206" y="577034"/>
                    <a:pt x="1121616" y="601672"/>
                    <a:pt x="1127955" y="605646"/>
                  </a:cubicBezTo>
                  <a:cubicBezTo>
                    <a:pt x="1127955" y="605646"/>
                    <a:pt x="1127955" y="605646"/>
                    <a:pt x="1127955" y="607236"/>
                  </a:cubicBezTo>
                  <a:cubicBezTo>
                    <a:pt x="1122408" y="613594"/>
                    <a:pt x="1104184" y="628695"/>
                    <a:pt x="1074867" y="603262"/>
                  </a:cubicBezTo>
                  <a:cubicBezTo>
                    <a:pt x="1074867" y="603262"/>
                    <a:pt x="1074867" y="603262"/>
                    <a:pt x="1074867" y="600878"/>
                  </a:cubicBezTo>
                  <a:cubicBezTo>
                    <a:pt x="1074074" y="600083"/>
                    <a:pt x="1036833" y="554780"/>
                    <a:pt x="1018609" y="527757"/>
                  </a:cubicBezTo>
                  <a:cubicBezTo>
                    <a:pt x="1008308" y="511861"/>
                    <a:pt x="981368" y="474506"/>
                    <a:pt x="959182" y="447483"/>
                  </a:cubicBezTo>
                  <a:close/>
                  <a:moveTo>
                    <a:pt x="911441" y="440423"/>
                  </a:moveTo>
                  <a:cubicBezTo>
                    <a:pt x="926494" y="442804"/>
                    <a:pt x="940754" y="445185"/>
                    <a:pt x="954222" y="446772"/>
                  </a:cubicBezTo>
                  <a:cubicBezTo>
                    <a:pt x="975612" y="472961"/>
                    <a:pt x="1003341" y="511056"/>
                    <a:pt x="1016016" y="529309"/>
                  </a:cubicBezTo>
                  <a:cubicBezTo>
                    <a:pt x="1033446" y="554705"/>
                    <a:pt x="1067512" y="596767"/>
                    <a:pt x="1071473" y="602323"/>
                  </a:cubicBezTo>
                  <a:cubicBezTo>
                    <a:pt x="1067512" y="603116"/>
                    <a:pt x="1054836" y="605497"/>
                    <a:pt x="1041368" y="595974"/>
                  </a:cubicBezTo>
                  <a:cubicBezTo>
                    <a:pt x="1041368" y="595974"/>
                    <a:pt x="1041368" y="595974"/>
                    <a:pt x="1041368" y="593593"/>
                  </a:cubicBezTo>
                  <a:cubicBezTo>
                    <a:pt x="1041368" y="593593"/>
                    <a:pt x="1041368" y="593593"/>
                    <a:pt x="1040576" y="593593"/>
                  </a:cubicBezTo>
                  <a:cubicBezTo>
                    <a:pt x="1039783" y="592799"/>
                    <a:pt x="970859" y="565816"/>
                    <a:pt x="938377" y="497564"/>
                  </a:cubicBezTo>
                  <a:cubicBezTo>
                    <a:pt x="926494" y="471374"/>
                    <a:pt x="917779" y="453121"/>
                    <a:pt x="911441" y="440423"/>
                  </a:cubicBezTo>
                  <a:close/>
                  <a:moveTo>
                    <a:pt x="873450" y="434035"/>
                  </a:moveTo>
                  <a:cubicBezTo>
                    <a:pt x="885348" y="435622"/>
                    <a:pt x="896452" y="438003"/>
                    <a:pt x="907557" y="439590"/>
                  </a:cubicBezTo>
                  <a:cubicBezTo>
                    <a:pt x="913902" y="452288"/>
                    <a:pt x="922627" y="471335"/>
                    <a:pt x="936111" y="498318"/>
                  </a:cubicBezTo>
                  <a:cubicBezTo>
                    <a:pt x="964665" y="560222"/>
                    <a:pt x="1024153" y="589586"/>
                    <a:pt x="1036844" y="595141"/>
                  </a:cubicBezTo>
                  <a:cubicBezTo>
                    <a:pt x="1027326" y="595935"/>
                    <a:pt x="997185" y="599109"/>
                    <a:pt x="978149" y="592760"/>
                  </a:cubicBezTo>
                  <a:cubicBezTo>
                    <a:pt x="978149" y="592760"/>
                    <a:pt x="978149" y="592760"/>
                    <a:pt x="978149" y="591173"/>
                  </a:cubicBezTo>
                  <a:cubicBezTo>
                    <a:pt x="978149" y="591173"/>
                    <a:pt x="978149" y="591173"/>
                    <a:pt x="977356" y="591173"/>
                  </a:cubicBezTo>
                  <a:cubicBezTo>
                    <a:pt x="976563" y="590379"/>
                    <a:pt x="936904" y="569745"/>
                    <a:pt x="902797" y="512604"/>
                  </a:cubicBezTo>
                  <a:cubicBezTo>
                    <a:pt x="882968" y="479271"/>
                    <a:pt x="875830" y="451495"/>
                    <a:pt x="873450" y="434035"/>
                  </a:cubicBezTo>
                  <a:close/>
                  <a:moveTo>
                    <a:pt x="1618459" y="428656"/>
                  </a:moveTo>
                  <a:cubicBezTo>
                    <a:pt x="1625594" y="429450"/>
                    <a:pt x="1646206" y="433419"/>
                    <a:pt x="1651756" y="453267"/>
                  </a:cubicBezTo>
                  <a:cubicBezTo>
                    <a:pt x="1645414" y="453267"/>
                    <a:pt x="1587539" y="452473"/>
                    <a:pt x="1576440" y="494551"/>
                  </a:cubicBezTo>
                  <a:cubicBezTo>
                    <a:pt x="1562963" y="492963"/>
                    <a:pt x="1548692" y="490581"/>
                    <a:pt x="1534422" y="488199"/>
                  </a:cubicBezTo>
                  <a:cubicBezTo>
                    <a:pt x="1578026" y="438183"/>
                    <a:pt x="1615287" y="429450"/>
                    <a:pt x="1615287" y="429450"/>
                  </a:cubicBezTo>
                  <a:cubicBezTo>
                    <a:pt x="1615287" y="429450"/>
                    <a:pt x="1615287" y="429450"/>
                    <a:pt x="1618459" y="428656"/>
                  </a:cubicBezTo>
                  <a:close/>
                  <a:moveTo>
                    <a:pt x="842520" y="427647"/>
                  </a:moveTo>
                  <a:cubicBezTo>
                    <a:pt x="851231" y="429235"/>
                    <a:pt x="860734" y="431617"/>
                    <a:pt x="870236" y="433205"/>
                  </a:cubicBezTo>
                  <a:cubicBezTo>
                    <a:pt x="872612" y="450675"/>
                    <a:pt x="878947" y="479261"/>
                    <a:pt x="899537" y="514201"/>
                  </a:cubicBezTo>
                  <a:cubicBezTo>
                    <a:pt x="930421" y="565816"/>
                    <a:pt x="966056" y="588050"/>
                    <a:pt x="973975" y="592814"/>
                  </a:cubicBezTo>
                  <a:cubicBezTo>
                    <a:pt x="969224" y="593608"/>
                    <a:pt x="955761" y="594402"/>
                    <a:pt x="932796" y="588844"/>
                  </a:cubicBezTo>
                  <a:cubicBezTo>
                    <a:pt x="932796" y="588844"/>
                    <a:pt x="932796" y="588844"/>
                    <a:pt x="932004" y="587256"/>
                  </a:cubicBezTo>
                  <a:cubicBezTo>
                    <a:pt x="931213" y="587256"/>
                    <a:pt x="897953" y="561845"/>
                    <a:pt x="877363" y="531671"/>
                  </a:cubicBezTo>
                  <a:cubicBezTo>
                    <a:pt x="862317" y="508643"/>
                    <a:pt x="844104" y="472909"/>
                    <a:pt x="842520" y="427647"/>
                  </a:cubicBezTo>
                  <a:close/>
                  <a:moveTo>
                    <a:pt x="803521" y="418906"/>
                  </a:moveTo>
                  <a:cubicBezTo>
                    <a:pt x="815417" y="422082"/>
                    <a:pt x="827314" y="424463"/>
                    <a:pt x="838417" y="426845"/>
                  </a:cubicBezTo>
                  <a:cubicBezTo>
                    <a:pt x="840796" y="473688"/>
                    <a:pt x="859037" y="510209"/>
                    <a:pt x="874899" y="533233"/>
                  </a:cubicBezTo>
                  <a:cubicBezTo>
                    <a:pt x="892347" y="558640"/>
                    <a:pt x="919312" y="581664"/>
                    <a:pt x="927243" y="588015"/>
                  </a:cubicBezTo>
                  <a:cubicBezTo>
                    <a:pt x="927243" y="588015"/>
                    <a:pt x="927243" y="588015"/>
                    <a:pt x="906623" y="583252"/>
                  </a:cubicBezTo>
                  <a:cubicBezTo>
                    <a:pt x="906623" y="583252"/>
                    <a:pt x="893140" y="586427"/>
                    <a:pt x="874899" y="575312"/>
                  </a:cubicBezTo>
                  <a:cubicBezTo>
                    <a:pt x="874899" y="575312"/>
                    <a:pt x="874899" y="575312"/>
                    <a:pt x="875692" y="573724"/>
                  </a:cubicBezTo>
                  <a:cubicBezTo>
                    <a:pt x="875692" y="573724"/>
                    <a:pt x="875692" y="573724"/>
                    <a:pt x="874899" y="572930"/>
                  </a:cubicBezTo>
                  <a:cubicBezTo>
                    <a:pt x="874106" y="572136"/>
                    <a:pt x="832072" y="532440"/>
                    <a:pt x="814624" y="485597"/>
                  </a:cubicBezTo>
                  <a:cubicBezTo>
                    <a:pt x="805900" y="460191"/>
                    <a:pt x="803521" y="437960"/>
                    <a:pt x="803521" y="418906"/>
                  </a:cubicBezTo>
                  <a:close/>
                  <a:moveTo>
                    <a:pt x="1596416" y="414321"/>
                  </a:moveTo>
                  <a:cubicBezTo>
                    <a:pt x="1602759" y="413527"/>
                    <a:pt x="1615446" y="414321"/>
                    <a:pt x="1615446" y="426231"/>
                  </a:cubicBezTo>
                  <a:cubicBezTo>
                    <a:pt x="1615446" y="426231"/>
                    <a:pt x="1615446" y="426231"/>
                    <a:pt x="1614653" y="427025"/>
                  </a:cubicBezTo>
                  <a:cubicBezTo>
                    <a:pt x="1611481" y="427819"/>
                    <a:pt x="1575007" y="436553"/>
                    <a:pt x="1530603" y="488164"/>
                  </a:cubicBezTo>
                  <a:cubicBezTo>
                    <a:pt x="1517123" y="485782"/>
                    <a:pt x="1502851" y="484194"/>
                    <a:pt x="1489371" y="481812"/>
                  </a:cubicBezTo>
                  <a:cubicBezTo>
                    <a:pt x="1544876" y="419879"/>
                    <a:pt x="1591658" y="415909"/>
                    <a:pt x="1592451" y="415909"/>
                  </a:cubicBezTo>
                  <a:cubicBezTo>
                    <a:pt x="1592451" y="415909"/>
                    <a:pt x="1592451" y="415909"/>
                    <a:pt x="1593244" y="415909"/>
                  </a:cubicBezTo>
                  <a:cubicBezTo>
                    <a:pt x="1593244" y="415909"/>
                    <a:pt x="1593244" y="415909"/>
                    <a:pt x="1596416" y="414321"/>
                  </a:cubicBezTo>
                  <a:close/>
                  <a:moveTo>
                    <a:pt x="760151" y="409492"/>
                  </a:moveTo>
                  <a:cubicBezTo>
                    <a:pt x="773609" y="412666"/>
                    <a:pt x="787066" y="415840"/>
                    <a:pt x="800524" y="419014"/>
                  </a:cubicBezTo>
                  <a:cubicBezTo>
                    <a:pt x="800524" y="437266"/>
                    <a:pt x="802899" y="461073"/>
                    <a:pt x="811607" y="486466"/>
                  </a:cubicBezTo>
                  <a:cubicBezTo>
                    <a:pt x="828231" y="531700"/>
                    <a:pt x="867020" y="569790"/>
                    <a:pt x="871770" y="574551"/>
                  </a:cubicBezTo>
                  <a:cubicBezTo>
                    <a:pt x="871770" y="574551"/>
                    <a:pt x="871770" y="574551"/>
                    <a:pt x="871770" y="576139"/>
                  </a:cubicBezTo>
                  <a:cubicBezTo>
                    <a:pt x="868604" y="580106"/>
                    <a:pt x="857521" y="585661"/>
                    <a:pt x="832980" y="574551"/>
                  </a:cubicBezTo>
                  <a:cubicBezTo>
                    <a:pt x="832980" y="574551"/>
                    <a:pt x="832980" y="574551"/>
                    <a:pt x="832980" y="573758"/>
                  </a:cubicBezTo>
                  <a:cubicBezTo>
                    <a:pt x="832980" y="573758"/>
                    <a:pt x="832980" y="573758"/>
                    <a:pt x="832189" y="572964"/>
                  </a:cubicBezTo>
                  <a:cubicBezTo>
                    <a:pt x="832189" y="572171"/>
                    <a:pt x="777567" y="526938"/>
                    <a:pt x="760151" y="409492"/>
                  </a:cubicBezTo>
                  <a:close/>
                  <a:moveTo>
                    <a:pt x="1574453" y="404533"/>
                  </a:moveTo>
                  <a:cubicBezTo>
                    <a:pt x="1581283" y="405127"/>
                    <a:pt x="1588013" y="407305"/>
                    <a:pt x="1591576" y="412851"/>
                  </a:cubicBezTo>
                  <a:cubicBezTo>
                    <a:pt x="1585241" y="413643"/>
                    <a:pt x="1540108" y="419981"/>
                    <a:pt x="1485472" y="481776"/>
                  </a:cubicBezTo>
                  <a:cubicBezTo>
                    <a:pt x="1484680" y="481776"/>
                    <a:pt x="1483889" y="480984"/>
                    <a:pt x="1483097" y="480984"/>
                  </a:cubicBezTo>
                  <a:cubicBezTo>
                    <a:pt x="1470428" y="479399"/>
                    <a:pt x="1458550" y="477815"/>
                    <a:pt x="1446673" y="476230"/>
                  </a:cubicBezTo>
                  <a:cubicBezTo>
                    <a:pt x="1484680" y="450086"/>
                    <a:pt x="1553569" y="408098"/>
                    <a:pt x="1554360" y="407305"/>
                  </a:cubicBezTo>
                  <a:cubicBezTo>
                    <a:pt x="1554360" y="407305"/>
                    <a:pt x="1554360" y="407305"/>
                    <a:pt x="1556736" y="405721"/>
                  </a:cubicBezTo>
                  <a:cubicBezTo>
                    <a:pt x="1560695" y="404928"/>
                    <a:pt x="1567623" y="403938"/>
                    <a:pt x="1574453" y="404533"/>
                  </a:cubicBezTo>
                  <a:close/>
                  <a:moveTo>
                    <a:pt x="730901" y="401760"/>
                  </a:moveTo>
                  <a:cubicBezTo>
                    <a:pt x="739599" y="404137"/>
                    <a:pt x="748297" y="406515"/>
                    <a:pt x="756996" y="408892"/>
                  </a:cubicBezTo>
                  <a:cubicBezTo>
                    <a:pt x="773601" y="520631"/>
                    <a:pt x="822627" y="568180"/>
                    <a:pt x="829744" y="574519"/>
                  </a:cubicBezTo>
                  <a:cubicBezTo>
                    <a:pt x="823418" y="576104"/>
                    <a:pt x="804440" y="579274"/>
                    <a:pt x="784672" y="565802"/>
                  </a:cubicBezTo>
                  <a:cubicBezTo>
                    <a:pt x="784672" y="565802"/>
                    <a:pt x="784672" y="565802"/>
                    <a:pt x="785462" y="565010"/>
                  </a:cubicBezTo>
                  <a:cubicBezTo>
                    <a:pt x="785462" y="565010"/>
                    <a:pt x="785462" y="565010"/>
                    <a:pt x="784672" y="564217"/>
                  </a:cubicBezTo>
                  <a:cubicBezTo>
                    <a:pt x="783881" y="563425"/>
                    <a:pt x="736436" y="496857"/>
                    <a:pt x="730901" y="401760"/>
                  </a:cubicBezTo>
                  <a:close/>
                  <a:moveTo>
                    <a:pt x="687195" y="389656"/>
                  </a:moveTo>
                  <a:cubicBezTo>
                    <a:pt x="700643" y="393622"/>
                    <a:pt x="714091" y="397589"/>
                    <a:pt x="727539" y="400762"/>
                  </a:cubicBezTo>
                  <a:cubicBezTo>
                    <a:pt x="732285" y="491993"/>
                    <a:pt x="775794" y="557839"/>
                    <a:pt x="781331" y="564979"/>
                  </a:cubicBezTo>
                  <a:cubicBezTo>
                    <a:pt x="781331" y="564979"/>
                    <a:pt x="781331" y="564979"/>
                    <a:pt x="781331" y="565772"/>
                  </a:cubicBezTo>
                  <a:cubicBezTo>
                    <a:pt x="775794" y="567359"/>
                    <a:pt x="760763" y="570532"/>
                    <a:pt x="746524" y="559426"/>
                  </a:cubicBezTo>
                  <a:cubicBezTo>
                    <a:pt x="746524" y="559426"/>
                    <a:pt x="746524" y="559426"/>
                    <a:pt x="747315" y="557839"/>
                  </a:cubicBezTo>
                  <a:cubicBezTo>
                    <a:pt x="747315" y="557839"/>
                    <a:pt x="747315" y="557839"/>
                    <a:pt x="746524" y="557839"/>
                  </a:cubicBezTo>
                  <a:cubicBezTo>
                    <a:pt x="745733" y="557046"/>
                    <a:pt x="704598" y="520553"/>
                    <a:pt x="687195" y="389656"/>
                  </a:cubicBezTo>
                  <a:close/>
                  <a:moveTo>
                    <a:pt x="1524276" y="385431"/>
                  </a:moveTo>
                  <a:cubicBezTo>
                    <a:pt x="1535275" y="385927"/>
                    <a:pt x="1546572" y="390489"/>
                    <a:pt x="1552913" y="404771"/>
                  </a:cubicBezTo>
                  <a:cubicBezTo>
                    <a:pt x="1552913" y="404771"/>
                    <a:pt x="1552913" y="404771"/>
                    <a:pt x="1552120" y="404771"/>
                  </a:cubicBezTo>
                  <a:cubicBezTo>
                    <a:pt x="1551328" y="405565"/>
                    <a:pt x="1479191" y="449203"/>
                    <a:pt x="1441933" y="475387"/>
                  </a:cubicBezTo>
                  <a:cubicBezTo>
                    <a:pt x="1435592" y="474593"/>
                    <a:pt x="1429250" y="473800"/>
                    <a:pt x="1423701" y="473006"/>
                  </a:cubicBezTo>
                  <a:cubicBezTo>
                    <a:pt x="1414189" y="471420"/>
                    <a:pt x="1403091" y="469833"/>
                    <a:pt x="1391200" y="468246"/>
                  </a:cubicBezTo>
                  <a:cubicBezTo>
                    <a:pt x="1430836" y="427781"/>
                    <a:pt x="1494252" y="393663"/>
                    <a:pt x="1495045" y="393663"/>
                  </a:cubicBezTo>
                  <a:cubicBezTo>
                    <a:pt x="1495045" y="393663"/>
                    <a:pt x="1495045" y="393663"/>
                    <a:pt x="1497423" y="390490"/>
                  </a:cubicBezTo>
                  <a:cubicBezTo>
                    <a:pt x="1502575" y="388506"/>
                    <a:pt x="1513277" y="384935"/>
                    <a:pt x="1524276" y="385431"/>
                  </a:cubicBezTo>
                  <a:close/>
                  <a:moveTo>
                    <a:pt x="1467109" y="379880"/>
                  </a:moveTo>
                  <a:cubicBezTo>
                    <a:pt x="1477925" y="380078"/>
                    <a:pt x="1488642" y="382457"/>
                    <a:pt x="1493405" y="390388"/>
                  </a:cubicBezTo>
                  <a:cubicBezTo>
                    <a:pt x="1488642" y="392768"/>
                    <a:pt x="1425927" y="427663"/>
                    <a:pt x="1387028" y="467318"/>
                  </a:cubicBezTo>
                  <a:cubicBezTo>
                    <a:pt x="1372738" y="465732"/>
                    <a:pt x="1357655" y="463352"/>
                    <a:pt x="1341778" y="460973"/>
                  </a:cubicBezTo>
                  <a:cubicBezTo>
                    <a:pt x="1347335" y="452249"/>
                    <a:pt x="1356861" y="441146"/>
                    <a:pt x="1370357" y="428457"/>
                  </a:cubicBezTo>
                  <a:cubicBezTo>
                    <a:pt x="1396554" y="403078"/>
                    <a:pt x="1437835" y="384837"/>
                    <a:pt x="1437835" y="384837"/>
                  </a:cubicBezTo>
                  <a:cubicBezTo>
                    <a:pt x="1437835" y="384837"/>
                    <a:pt x="1437835" y="384837"/>
                    <a:pt x="1440216" y="382458"/>
                  </a:cubicBezTo>
                  <a:cubicBezTo>
                    <a:pt x="1445377" y="381664"/>
                    <a:pt x="1456292" y="379682"/>
                    <a:pt x="1467109" y="379880"/>
                  </a:cubicBezTo>
                  <a:close/>
                  <a:moveTo>
                    <a:pt x="650549" y="378562"/>
                  </a:moveTo>
                  <a:cubicBezTo>
                    <a:pt x="661652" y="382527"/>
                    <a:pt x="672755" y="385700"/>
                    <a:pt x="683859" y="388872"/>
                  </a:cubicBezTo>
                  <a:cubicBezTo>
                    <a:pt x="699720" y="513387"/>
                    <a:pt x="736995" y="553042"/>
                    <a:pt x="743340" y="559387"/>
                  </a:cubicBezTo>
                  <a:cubicBezTo>
                    <a:pt x="736995" y="560180"/>
                    <a:pt x="716375" y="564145"/>
                    <a:pt x="705272" y="553042"/>
                  </a:cubicBezTo>
                  <a:cubicBezTo>
                    <a:pt x="705272" y="553042"/>
                    <a:pt x="705272" y="553042"/>
                    <a:pt x="705272" y="551456"/>
                  </a:cubicBezTo>
                  <a:cubicBezTo>
                    <a:pt x="705272" y="551456"/>
                    <a:pt x="705272" y="551456"/>
                    <a:pt x="705272" y="550663"/>
                  </a:cubicBezTo>
                  <a:cubicBezTo>
                    <a:pt x="704479" y="549870"/>
                    <a:pt x="653721" y="486422"/>
                    <a:pt x="650549" y="378562"/>
                  </a:cubicBezTo>
                  <a:close/>
                  <a:moveTo>
                    <a:pt x="1396652" y="369053"/>
                  </a:moveTo>
                  <a:cubicBezTo>
                    <a:pt x="1405364" y="368260"/>
                    <a:pt x="1426747" y="368260"/>
                    <a:pt x="1436251" y="382535"/>
                  </a:cubicBezTo>
                  <a:cubicBezTo>
                    <a:pt x="1433083" y="384122"/>
                    <a:pt x="1394276" y="401569"/>
                    <a:pt x="1368141" y="426155"/>
                  </a:cubicBezTo>
                  <a:cubicBezTo>
                    <a:pt x="1353885" y="439638"/>
                    <a:pt x="1344381" y="452327"/>
                    <a:pt x="1338838" y="460258"/>
                  </a:cubicBezTo>
                  <a:cubicBezTo>
                    <a:pt x="1320622" y="457878"/>
                    <a:pt x="1301615" y="455499"/>
                    <a:pt x="1282607" y="452327"/>
                  </a:cubicBezTo>
                  <a:cubicBezTo>
                    <a:pt x="1288151" y="439638"/>
                    <a:pt x="1300823" y="416638"/>
                    <a:pt x="1322998" y="396811"/>
                  </a:cubicBezTo>
                  <a:cubicBezTo>
                    <a:pt x="1354677" y="367467"/>
                    <a:pt x="1393484" y="370639"/>
                    <a:pt x="1393484" y="370639"/>
                  </a:cubicBezTo>
                  <a:cubicBezTo>
                    <a:pt x="1393484" y="370639"/>
                    <a:pt x="1393484" y="370639"/>
                    <a:pt x="1394276" y="370639"/>
                  </a:cubicBezTo>
                  <a:cubicBezTo>
                    <a:pt x="1394276" y="370639"/>
                    <a:pt x="1394276" y="370639"/>
                    <a:pt x="1396652" y="369053"/>
                  </a:cubicBezTo>
                  <a:close/>
                  <a:moveTo>
                    <a:pt x="611886" y="365786"/>
                  </a:moveTo>
                  <a:cubicBezTo>
                    <a:pt x="623786" y="369756"/>
                    <a:pt x="635685" y="373726"/>
                    <a:pt x="647585" y="377696"/>
                  </a:cubicBezTo>
                  <a:cubicBezTo>
                    <a:pt x="649965" y="481715"/>
                    <a:pt x="697564" y="546033"/>
                    <a:pt x="702324" y="552385"/>
                  </a:cubicBezTo>
                  <a:cubicBezTo>
                    <a:pt x="702324" y="552385"/>
                    <a:pt x="702324" y="552385"/>
                    <a:pt x="702324" y="553179"/>
                  </a:cubicBezTo>
                  <a:cubicBezTo>
                    <a:pt x="697564" y="556355"/>
                    <a:pt x="684078" y="561119"/>
                    <a:pt x="657105" y="545239"/>
                  </a:cubicBezTo>
                  <a:cubicBezTo>
                    <a:pt x="657105" y="545239"/>
                    <a:pt x="657105" y="545239"/>
                    <a:pt x="656312" y="544444"/>
                  </a:cubicBezTo>
                  <a:cubicBezTo>
                    <a:pt x="656312" y="544444"/>
                    <a:pt x="656312" y="544444"/>
                    <a:pt x="656312" y="543650"/>
                  </a:cubicBezTo>
                  <a:cubicBezTo>
                    <a:pt x="655518" y="542856"/>
                    <a:pt x="615853" y="499184"/>
                    <a:pt x="611886" y="365786"/>
                  </a:cubicBezTo>
                  <a:close/>
                  <a:moveTo>
                    <a:pt x="572091" y="351666"/>
                  </a:moveTo>
                  <a:cubicBezTo>
                    <a:pt x="573676" y="351666"/>
                    <a:pt x="574468" y="352459"/>
                    <a:pt x="576053" y="353253"/>
                  </a:cubicBezTo>
                  <a:cubicBezTo>
                    <a:pt x="586352" y="357221"/>
                    <a:pt x="597444" y="361190"/>
                    <a:pt x="608535" y="365158"/>
                  </a:cubicBezTo>
                  <a:cubicBezTo>
                    <a:pt x="611704" y="492143"/>
                    <a:pt x="646564" y="537382"/>
                    <a:pt x="652902" y="544525"/>
                  </a:cubicBezTo>
                  <a:cubicBezTo>
                    <a:pt x="644979" y="545318"/>
                    <a:pt x="617250" y="545318"/>
                    <a:pt x="593482" y="522302"/>
                  </a:cubicBezTo>
                  <a:cubicBezTo>
                    <a:pt x="593482" y="522302"/>
                    <a:pt x="593482" y="522302"/>
                    <a:pt x="593482" y="520715"/>
                  </a:cubicBezTo>
                  <a:cubicBezTo>
                    <a:pt x="593482" y="520715"/>
                    <a:pt x="593482" y="520715"/>
                    <a:pt x="593482" y="519921"/>
                  </a:cubicBezTo>
                  <a:cubicBezTo>
                    <a:pt x="592690" y="519921"/>
                    <a:pt x="561792" y="461190"/>
                    <a:pt x="572091" y="351666"/>
                  </a:cubicBezTo>
                  <a:close/>
                  <a:moveTo>
                    <a:pt x="1344484" y="333086"/>
                  </a:moveTo>
                  <a:cubicBezTo>
                    <a:pt x="1357605" y="333198"/>
                    <a:pt x="1377082" y="339003"/>
                    <a:pt x="1392545" y="367582"/>
                  </a:cubicBezTo>
                  <a:cubicBezTo>
                    <a:pt x="1386201" y="367582"/>
                    <a:pt x="1350518" y="366788"/>
                    <a:pt x="1320386" y="394574"/>
                  </a:cubicBezTo>
                  <a:cubicBezTo>
                    <a:pt x="1297390" y="415214"/>
                    <a:pt x="1284702" y="439824"/>
                    <a:pt x="1279152" y="452526"/>
                  </a:cubicBezTo>
                  <a:cubicBezTo>
                    <a:pt x="1264879" y="450144"/>
                    <a:pt x="1249812" y="448556"/>
                    <a:pt x="1235539" y="446175"/>
                  </a:cubicBezTo>
                  <a:cubicBezTo>
                    <a:pt x="1243469" y="435855"/>
                    <a:pt x="1252984" y="420771"/>
                    <a:pt x="1265671" y="399337"/>
                  </a:cubicBezTo>
                  <a:cubicBezTo>
                    <a:pt x="1292632" y="353293"/>
                    <a:pt x="1329901" y="337415"/>
                    <a:pt x="1329901" y="337415"/>
                  </a:cubicBezTo>
                  <a:cubicBezTo>
                    <a:pt x="1329901" y="337415"/>
                    <a:pt x="1329901" y="337415"/>
                    <a:pt x="1333866" y="334240"/>
                  </a:cubicBezTo>
                  <a:cubicBezTo>
                    <a:pt x="1336443" y="333644"/>
                    <a:pt x="1340110" y="333049"/>
                    <a:pt x="1344484" y="333086"/>
                  </a:cubicBezTo>
                  <a:close/>
                  <a:moveTo>
                    <a:pt x="512054" y="328468"/>
                  </a:moveTo>
                  <a:cubicBezTo>
                    <a:pt x="531831" y="335615"/>
                    <a:pt x="550816" y="342763"/>
                    <a:pt x="569010" y="349910"/>
                  </a:cubicBezTo>
                  <a:cubicBezTo>
                    <a:pt x="559518" y="457124"/>
                    <a:pt x="587996" y="516687"/>
                    <a:pt x="590369" y="521452"/>
                  </a:cubicBezTo>
                  <a:cubicBezTo>
                    <a:pt x="590369" y="521452"/>
                    <a:pt x="590369" y="521452"/>
                    <a:pt x="590369" y="523041"/>
                  </a:cubicBezTo>
                  <a:cubicBezTo>
                    <a:pt x="587996" y="526217"/>
                    <a:pt x="582458" y="530188"/>
                    <a:pt x="569801" y="525423"/>
                  </a:cubicBezTo>
                  <a:cubicBezTo>
                    <a:pt x="569801" y="525423"/>
                    <a:pt x="569801" y="525423"/>
                    <a:pt x="569801" y="524629"/>
                  </a:cubicBezTo>
                  <a:cubicBezTo>
                    <a:pt x="569801" y="524629"/>
                    <a:pt x="569801" y="524629"/>
                    <a:pt x="569010" y="523835"/>
                  </a:cubicBezTo>
                  <a:cubicBezTo>
                    <a:pt x="569010" y="523041"/>
                    <a:pt x="509681" y="463477"/>
                    <a:pt x="512054" y="328468"/>
                  </a:cubicBezTo>
                  <a:close/>
                  <a:moveTo>
                    <a:pt x="1315153" y="323013"/>
                  </a:moveTo>
                  <a:cubicBezTo>
                    <a:pt x="1320808" y="324300"/>
                    <a:pt x="1326165" y="327470"/>
                    <a:pt x="1329339" y="334204"/>
                  </a:cubicBezTo>
                  <a:cubicBezTo>
                    <a:pt x="1329339" y="334204"/>
                    <a:pt x="1329339" y="334204"/>
                    <a:pt x="1328545" y="334204"/>
                  </a:cubicBezTo>
                  <a:cubicBezTo>
                    <a:pt x="1326165" y="335789"/>
                    <a:pt x="1289659" y="352427"/>
                    <a:pt x="1263471" y="397590"/>
                  </a:cubicBezTo>
                  <a:cubicBezTo>
                    <a:pt x="1249980" y="420567"/>
                    <a:pt x="1239663" y="435621"/>
                    <a:pt x="1232521" y="445129"/>
                  </a:cubicBezTo>
                  <a:cubicBezTo>
                    <a:pt x="1219030" y="443544"/>
                    <a:pt x="1205538" y="441959"/>
                    <a:pt x="1192841" y="439583"/>
                  </a:cubicBezTo>
                  <a:cubicBezTo>
                    <a:pt x="1253154" y="354012"/>
                    <a:pt x="1294421" y="326281"/>
                    <a:pt x="1294421" y="326281"/>
                  </a:cubicBezTo>
                  <a:cubicBezTo>
                    <a:pt x="1294421" y="326281"/>
                    <a:pt x="1294421" y="326281"/>
                    <a:pt x="1299182" y="323112"/>
                  </a:cubicBezTo>
                  <a:cubicBezTo>
                    <a:pt x="1303547" y="322320"/>
                    <a:pt x="1309499" y="321725"/>
                    <a:pt x="1315153" y="323013"/>
                  </a:cubicBezTo>
                  <a:close/>
                  <a:moveTo>
                    <a:pt x="475526" y="315020"/>
                  </a:moveTo>
                  <a:cubicBezTo>
                    <a:pt x="483437" y="318197"/>
                    <a:pt x="491347" y="320580"/>
                    <a:pt x="498467" y="323757"/>
                  </a:cubicBezTo>
                  <a:cubicBezTo>
                    <a:pt x="501631" y="324552"/>
                    <a:pt x="505586" y="326140"/>
                    <a:pt x="508751" y="326935"/>
                  </a:cubicBezTo>
                  <a:cubicBezTo>
                    <a:pt x="506378" y="457203"/>
                    <a:pt x="559378" y="518366"/>
                    <a:pt x="566498" y="525515"/>
                  </a:cubicBezTo>
                  <a:cubicBezTo>
                    <a:pt x="558587" y="527103"/>
                    <a:pt x="527736" y="531869"/>
                    <a:pt x="510333" y="500096"/>
                  </a:cubicBezTo>
                  <a:cubicBezTo>
                    <a:pt x="510333" y="500096"/>
                    <a:pt x="510333" y="500096"/>
                    <a:pt x="511124" y="497713"/>
                  </a:cubicBezTo>
                  <a:cubicBezTo>
                    <a:pt x="511124" y="497713"/>
                    <a:pt x="511124" y="497713"/>
                    <a:pt x="510333" y="496919"/>
                  </a:cubicBezTo>
                  <a:cubicBezTo>
                    <a:pt x="509542" y="496124"/>
                    <a:pt x="458914" y="423047"/>
                    <a:pt x="475526" y="315020"/>
                  </a:cubicBezTo>
                  <a:close/>
                  <a:moveTo>
                    <a:pt x="1267346" y="313675"/>
                  </a:moveTo>
                  <a:cubicBezTo>
                    <a:pt x="1276059" y="313675"/>
                    <a:pt x="1287148" y="315261"/>
                    <a:pt x="1292693" y="323190"/>
                  </a:cubicBezTo>
                  <a:cubicBezTo>
                    <a:pt x="1291901" y="323983"/>
                    <a:pt x="1249920" y="351735"/>
                    <a:pt x="1188929" y="439750"/>
                  </a:cubicBezTo>
                  <a:cubicBezTo>
                    <a:pt x="1172295" y="437371"/>
                    <a:pt x="1156453" y="434992"/>
                    <a:pt x="1141403" y="432613"/>
                  </a:cubicBezTo>
                  <a:cubicBezTo>
                    <a:pt x="1199226" y="318432"/>
                    <a:pt x="1257049" y="315261"/>
                    <a:pt x="1257841" y="315261"/>
                  </a:cubicBezTo>
                  <a:cubicBezTo>
                    <a:pt x="1257841" y="315261"/>
                    <a:pt x="1257841" y="315261"/>
                    <a:pt x="1267346" y="313675"/>
                  </a:cubicBezTo>
                  <a:close/>
                  <a:moveTo>
                    <a:pt x="446111" y="303925"/>
                  </a:moveTo>
                  <a:cubicBezTo>
                    <a:pt x="455651" y="307098"/>
                    <a:pt x="464396" y="311065"/>
                    <a:pt x="473141" y="314238"/>
                  </a:cubicBezTo>
                  <a:cubicBezTo>
                    <a:pt x="456446" y="417371"/>
                    <a:pt x="501762" y="489564"/>
                    <a:pt x="507327" y="498290"/>
                  </a:cubicBezTo>
                  <a:cubicBezTo>
                    <a:pt x="507327" y="498290"/>
                    <a:pt x="507327" y="498290"/>
                    <a:pt x="507327" y="499083"/>
                  </a:cubicBezTo>
                  <a:cubicBezTo>
                    <a:pt x="500967" y="500670"/>
                    <a:pt x="482682" y="504637"/>
                    <a:pt x="465191" y="485597"/>
                  </a:cubicBezTo>
                  <a:cubicBezTo>
                    <a:pt x="465191" y="485597"/>
                    <a:pt x="465191" y="485597"/>
                    <a:pt x="465191" y="484804"/>
                  </a:cubicBezTo>
                  <a:cubicBezTo>
                    <a:pt x="465191" y="484804"/>
                    <a:pt x="465191" y="484804"/>
                    <a:pt x="465986" y="483217"/>
                  </a:cubicBezTo>
                  <a:cubicBezTo>
                    <a:pt x="465986" y="483217"/>
                    <a:pt x="465986" y="483217"/>
                    <a:pt x="465191" y="482424"/>
                  </a:cubicBezTo>
                  <a:cubicBezTo>
                    <a:pt x="465191" y="482424"/>
                    <a:pt x="439751" y="461797"/>
                    <a:pt x="446111" y="303925"/>
                  </a:cubicBezTo>
                  <a:close/>
                  <a:moveTo>
                    <a:pt x="1218334" y="300012"/>
                  </a:moveTo>
                  <a:cubicBezTo>
                    <a:pt x="1227846" y="299218"/>
                    <a:pt x="1248456" y="300807"/>
                    <a:pt x="1256383" y="311929"/>
                  </a:cubicBezTo>
                  <a:cubicBezTo>
                    <a:pt x="1248456" y="312724"/>
                    <a:pt x="1193761" y="321463"/>
                    <a:pt x="1138274" y="432690"/>
                  </a:cubicBezTo>
                  <a:cubicBezTo>
                    <a:pt x="1119249" y="429512"/>
                    <a:pt x="1102603" y="427128"/>
                    <a:pt x="1089920" y="425539"/>
                  </a:cubicBezTo>
                  <a:cubicBezTo>
                    <a:pt x="1083579" y="424745"/>
                    <a:pt x="1078030" y="423951"/>
                    <a:pt x="1072481" y="423156"/>
                  </a:cubicBezTo>
                  <a:cubicBezTo>
                    <a:pt x="1085164" y="412033"/>
                    <a:pt x="1102603" y="393760"/>
                    <a:pt x="1122420" y="365954"/>
                  </a:cubicBezTo>
                  <a:cubicBezTo>
                    <a:pt x="1161261" y="313518"/>
                    <a:pt x="1211993" y="301601"/>
                    <a:pt x="1212786" y="301601"/>
                  </a:cubicBezTo>
                  <a:cubicBezTo>
                    <a:pt x="1212786" y="301601"/>
                    <a:pt x="1212786" y="301601"/>
                    <a:pt x="1218334" y="300012"/>
                  </a:cubicBezTo>
                  <a:close/>
                  <a:moveTo>
                    <a:pt x="415227" y="292158"/>
                  </a:moveTo>
                  <a:cubicBezTo>
                    <a:pt x="424753" y="296127"/>
                    <a:pt x="434279" y="299302"/>
                    <a:pt x="443010" y="303270"/>
                  </a:cubicBezTo>
                  <a:cubicBezTo>
                    <a:pt x="437454" y="439799"/>
                    <a:pt x="454918" y="475518"/>
                    <a:pt x="461268" y="483456"/>
                  </a:cubicBezTo>
                  <a:cubicBezTo>
                    <a:pt x="454918" y="481868"/>
                    <a:pt x="441423" y="476312"/>
                    <a:pt x="435072" y="465993"/>
                  </a:cubicBezTo>
                  <a:cubicBezTo>
                    <a:pt x="435072" y="465993"/>
                    <a:pt x="435072" y="465993"/>
                    <a:pt x="435866" y="465199"/>
                  </a:cubicBezTo>
                  <a:cubicBezTo>
                    <a:pt x="435866" y="465199"/>
                    <a:pt x="435866" y="465199"/>
                    <a:pt x="435072" y="463612"/>
                  </a:cubicBezTo>
                  <a:cubicBezTo>
                    <a:pt x="435072" y="463612"/>
                    <a:pt x="404114" y="415986"/>
                    <a:pt x="415227" y="292158"/>
                  </a:cubicBezTo>
                  <a:close/>
                  <a:moveTo>
                    <a:pt x="1173779" y="282530"/>
                  </a:moveTo>
                  <a:cubicBezTo>
                    <a:pt x="1184073" y="281736"/>
                    <a:pt x="1202286" y="282530"/>
                    <a:pt x="1210997" y="299203"/>
                  </a:cubicBezTo>
                  <a:cubicBezTo>
                    <a:pt x="1206246" y="299997"/>
                    <a:pt x="1157149" y="312700"/>
                    <a:pt x="1119931" y="364308"/>
                  </a:cubicBezTo>
                  <a:cubicBezTo>
                    <a:pt x="1098550" y="392891"/>
                    <a:pt x="1081129" y="411152"/>
                    <a:pt x="1068459" y="422268"/>
                  </a:cubicBezTo>
                  <a:cubicBezTo>
                    <a:pt x="1050245" y="419886"/>
                    <a:pt x="1035200" y="417504"/>
                    <a:pt x="1019362" y="415122"/>
                  </a:cubicBezTo>
                  <a:cubicBezTo>
                    <a:pt x="1039951" y="396067"/>
                    <a:pt x="1081921" y="356369"/>
                    <a:pt x="1102509" y="328580"/>
                  </a:cubicBezTo>
                  <a:cubicBezTo>
                    <a:pt x="1129433" y="292057"/>
                    <a:pt x="1165860" y="285706"/>
                    <a:pt x="1165860" y="285706"/>
                  </a:cubicBezTo>
                  <a:cubicBezTo>
                    <a:pt x="1165860" y="285706"/>
                    <a:pt x="1165860" y="285706"/>
                    <a:pt x="1173779" y="282530"/>
                  </a:cubicBezTo>
                  <a:close/>
                  <a:moveTo>
                    <a:pt x="374008" y="275348"/>
                  </a:moveTo>
                  <a:cubicBezTo>
                    <a:pt x="386723" y="280908"/>
                    <a:pt x="400232" y="286468"/>
                    <a:pt x="412946" y="291233"/>
                  </a:cubicBezTo>
                  <a:cubicBezTo>
                    <a:pt x="401026" y="407992"/>
                    <a:pt x="427250" y="456442"/>
                    <a:pt x="432018" y="464385"/>
                  </a:cubicBezTo>
                  <a:cubicBezTo>
                    <a:pt x="432018" y="464385"/>
                    <a:pt x="432018" y="464385"/>
                    <a:pt x="431223" y="465179"/>
                  </a:cubicBezTo>
                  <a:cubicBezTo>
                    <a:pt x="424071" y="465974"/>
                    <a:pt x="404205" y="465179"/>
                    <a:pt x="389901" y="441351"/>
                  </a:cubicBezTo>
                  <a:cubicBezTo>
                    <a:pt x="389901" y="441351"/>
                    <a:pt x="389901" y="441351"/>
                    <a:pt x="389901" y="439763"/>
                  </a:cubicBezTo>
                  <a:cubicBezTo>
                    <a:pt x="389901" y="439763"/>
                    <a:pt x="389901" y="439763"/>
                    <a:pt x="389901" y="438968"/>
                  </a:cubicBezTo>
                  <a:cubicBezTo>
                    <a:pt x="389901" y="438174"/>
                    <a:pt x="353347" y="356364"/>
                    <a:pt x="374008" y="275348"/>
                  </a:cubicBezTo>
                  <a:close/>
                  <a:moveTo>
                    <a:pt x="1149219" y="274501"/>
                  </a:moveTo>
                  <a:cubicBezTo>
                    <a:pt x="1155958" y="275294"/>
                    <a:pt x="1162102" y="277474"/>
                    <a:pt x="1165273" y="282626"/>
                  </a:cubicBezTo>
                  <a:cubicBezTo>
                    <a:pt x="1160516" y="283418"/>
                    <a:pt x="1126427" y="291344"/>
                    <a:pt x="1099473" y="327012"/>
                  </a:cubicBezTo>
                  <a:cubicBezTo>
                    <a:pt x="1078861" y="354753"/>
                    <a:pt x="1035259" y="396761"/>
                    <a:pt x="1015440" y="414199"/>
                  </a:cubicBezTo>
                  <a:cubicBezTo>
                    <a:pt x="1002755" y="412614"/>
                    <a:pt x="989278" y="410236"/>
                    <a:pt x="972630" y="407065"/>
                  </a:cubicBezTo>
                  <a:cubicBezTo>
                    <a:pt x="990071" y="390420"/>
                    <a:pt x="1018611" y="361887"/>
                    <a:pt x="1042394" y="330975"/>
                  </a:cubicBezTo>
                  <a:cubicBezTo>
                    <a:pt x="1078861" y="284211"/>
                    <a:pt x="1122463" y="277870"/>
                    <a:pt x="1122463" y="277870"/>
                  </a:cubicBezTo>
                  <a:cubicBezTo>
                    <a:pt x="1122463" y="277870"/>
                    <a:pt x="1122463" y="277870"/>
                    <a:pt x="1129598" y="274700"/>
                  </a:cubicBezTo>
                  <a:cubicBezTo>
                    <a:pt x="1135147" y="274303"/>
                    <a:pt x="1142481" y="273709"/>
                    <a:pt x="1149219" y="274501"/>
                  </a:cubicBezTo>
                  <a:close/>
                  <a:moveTo>
                    <a:pt x="343901" y="263581"/>
                  </a:moveTo>
                  <a:cubicBezTo>
                    <a:pt x="352605" y="266756"/>
                    <a:pt x="362101" y="270724"/>
                    <a:pt x="370805" y="274693"/>
                  </a:cubicBezTo>
                  <a:cubicBezTo>
                    <a:pt x="350231" y="353272"/>
                    <a:pt x="383466" y="432644"/>
                    <a:pt x="386631" y="439788"/>
                  </a:cubicBezTo>
                  <a:cubicBezTo>
                    <a:pt x="386631" y="439788"/>
                    <a:pt x="386631" y="439788"/>
                    <a:pt x="386631" y="440582"/>
                  </a:cubicBezTo>
                  <a:cubicBezTo>
                    <a:pt x="380301" y="442963"/>
                    <a:pt x="360518" y="446138"/>
                    <a:pt x="344692" y="417564"/>
                  </a:cubicBezTo>
                  <a:cubicBezTo>
                    <a:pt x="344692" y="417564"/>
                    <a:pt x="344692" y="417564"/>
                    <a:pt x="345483" y="415976"/>
                  </a:cubicBezTo>
                  <a:cubicBezTo>
                    <a:pt x="345483" y="414389"/>
                    <a:pt x="321744" y="331841"/>
                    <a:pt x="343901" y="263581"/>
                  </a:cubicBezTo>
                  <a:close/>
                  <a:moveTo>
                    <a:pt x="1081130" y="253862"/>
                  </a:moveTo>
                  <a:cubicBezTo>
                    <a:pt x="1090645" y="252273"/>
                    <a:pt x="1110467" y="251478"/>
                    <a:pt x="1121567" y="274527"/>
                  </a:cubicBezTo>
                  <a:cubicBezTo>
                    <a:pt x="1116810" y="275322"/>
                    <a:pt x="1074787" y="284065"/>
                    <a:pt x="1039108" y="329369"/>
                  </a:cubicBezTo>
                  <a:cubicBezTo>
                    <a:pt x="1015322" y="360367"/>
                    <a:pt x="985985" y="389775"/>
                    <a:pt x="968542" y="406466"/>
                  </a:cubicBezTo>
                  <a:cubicBezTo>
                    <a:pt x="957442" y="404876"/>
                    <a:pt x="945549" y="402492"/>
                    <a:pt x="931277" y="399312"/>
                  </a:cubicBezTo>
                  <a:cubicBezTo>
                    <a:pt x="941584" y="388980"/>
                    <a:pt x="957442" y="372289"/>
                    <a:pt x="979642" y="346855"/>
                  </a:cubicBezTo>
                  <a:cubicBezTo>
                    <a:pt x="1031179" y="290423"/>
                    <a:pt x="1074787" y="257041"/>
                    <a:pt x="1074787" y="257041"/>
                  </a:cubicBezTo>
                  <a:cubicBezTo>
                    <a:pt x="1074787" y="257041"/>
                    <a:pt x="1074787" y="257041"/>
                    <a:pt x="1081130" y="253862"/>
                  </a:cubicBezTo>
                  <a:close/>
                  <a:moveTo>
                    <a:pt x="1052178" y="253265"/>
                  </a:moveTo>
                  <a:cubicBezTo>
                    <a:pt x="1060200" y="252868"/>
                    <a:pt x="1068124" y="253066"/>
                    <a:pt x="1072482" y="254654"/>
                  </a:cubicBezTo>
                  <a:cubicBezTo>
                    <a:pt x="1066935" y="259419"/>
                    <a:pt x="1025732" y="291980"/>
                    <a:pt x="978190" y="345189"/>
                  </a:cubicBezTo>
                  <a:cubicBezTo>
                    <a:pt x="953626" y="371396"/>
                    <a:pt x="937779" y="388074"/>
                    <a:pt x="927478" y="398398"/>
                  </a:cubicBezTo>
                  <a:cubicBezTo>
                    <a:pt x="917177" y="396809"/>
                    <a:pt x="906084" y="394427"/>
                    <a:pt x="892614" y="391250"/>
                  </a:cubicBezTo>
                  <a:cubicBezTo>
                    <a:pt x="922724" y="287215"/>
                    <a:pt x="1026525" y="257831"/>
                    <a:pt x="1028109" y="257037"/>
                  </a:cubicBezTo>
                  <a:cubicBezTo>
                    <a:pt x="1028109" y="257037"/>
                    <a:pt x="1028109" y="257037"/>
                    <a:pt x="1031279" y="255449"/>
                  </a:cubicBezTo>
                  <a:cubicBezTo>
                    <a:pt x="1036033" y="254655"/>
                    <a:pt x="1044155" y="253662"/>
                    <a:pt x="1052178" y="253265"/>
                  </a:cubicBezTo>
                  <a:close/>
                  <a:moveTo>
                    <a:pt x="312181" y="249125"/>
                  </a:moveTo>
                  <a:cubicBezTo>
                    <a:pt x="322469" y="253889"/>
                    <a:pt x="331174" y="257860"/>
                    <a:pt x="340670" y="261830"/>
                  </a:cubicBezTo>
                  <a:cubicBezTo>
                    <a:pt x="319303" y="327738"/>
                    <a:pt x="339879" y="407939"/>
                    <a:pt x="342253" y="415880"/>
                  </a:cubicBezTo>
                  <a:cubicBezTo>
                    <a:pt x="335131" y="415086"/>
                    <a:pt x="309807" y="411115"/>
                    <a:pt x="300310" y="377764"/>
                  </a:cubicBezTo>
                  <a:cubicBezTo>
                    <a:pt x="300310" y="377764"/>
                    <a:pt x="300310" y="377764"/>
                    <a:pt x="301102" y="376970"/>
                  </a:cubicBezTo>
                  <a:cubicBezTo>
                    <a:pt x="301102" y="376970"/>
                    <a:pt x="301102" y="376970"/>
                    <a:pt x="301102" y="376176"/>
                  </a:cubicBezTo>
                  <a:cubicBezTo>
                    <a:pt x="301102" y="375382"/>
                    <a:pt x="290814" y="291211"/>
                    <a:pt x="312181" y="249125"/>
                  </a:cubicBezTo>
                  <a:close/>
                  <a:moveTo>
                    <a:pt x="297254" y="243073"/>
                  </a:moveTo>
                  <a:cubicBezTo>
                    <a:pt x="301230" y="244659"/>
                    <a:pt x="306002" y="246246"/>
                    <a:pt x="309978" y="248625"/>
                  </a:cubicBezTo>
                  <a:cubicBezTo>
                    <a:pt x="288506" y="289871"/>
                    <a:pt x="297254" y="366017"/>
                    <a:pt x="298049" y="375536"/>
                  </a:cubicBezTo>
                  <a:cubicBezTo>
                    <a:pt x="291687" y="373156"/>
                    <a:pt x="270216" y="362051"/>
                    <a:pt x="268625" y="328737"/>
                  </a:cubicBezTo>
                  <a:cubicBezTo>
                    <a:pt x="268625" y="328737"/>
                    <a:pt x="270216" y="281146"/>
                    <a:pt x="297254" y="243073"/>
                  </a:cubicBezTo>
                  <a:close/>
                  <a:moveTo>
                    <a:pt x="1003918" y="241707"/>
                  </a:moveTo>
                  <a:cubicBezTo>
                    <a:pt x="1015011" y="242800"/>
                    <a:pt x="1025113" y="245980"/>
                    <a:pt x="1027094" y="253929"/>
                  </a:cubicBezTo>
                  <a:cubicBezTo>
                    <a:pt x="1027094" y="253929"/>
                    <a:pt x="1027094" y="253929"/>
                    <a:pt x="1026302" y="254724"/>
                  </a:cubicBezTo>
                  <a:cubicBezTo>
                    <a:pt x="1021547" y="255519"/>
                    <a:pt x="919333" y="287318"/>
                    <a:pt x="889223" y="390665"/>
                  </a:cubicBezTo>
                  <a:cubicBezTo>
                    <a:pt x="879715" y="389075"/>
                    <a:pt x="869414" y="386690"/>
                    <a:pt x="858321" y="383510"/>
                  </a:cubicBezTo>
                  <a:cubicBezTo>
                    <a:pt x="883677" y="263469"/>
                    <a:pt x="970044" y="244390"/>
                    <a:pt x="970836" y="244390"/>
                  </a:cubicBezTo>
                  <a:cubicBezTo>
                    <a:pt x="970836" y="244390"/>
                    <a:pt x="970836" y="244390"/>
                    <a:pt x="974798" y="242005"/>
                  </a:cubicBezTo>
                  <a:cubicBezTo>
                    <a:pt x="980741" y="241607"/>
                    <a:pt x="992825" y="240614"/>
                    <a:pt x="1003918" y="241707"/>
                  </a:cubicBezTo>
                  <a:close/>
                  <a:moveTo>
                    <a:pt x="942503" y="235004"/>
                  </a:moveTo>
                  <a:cubicBezTo>
                    <a:pt x="948851" y="235004"/>
                    <a:pt x="964721" y="235004"/>
                    <a:pt x="970276" y="241347"/>
                  </a:cubicBezTo>
                  <a:cubicBezTo>
                    <a:pt x="961547" y="243725"/>
                    <a:pt x="879816" y="265925"/>
                    <a:pt x="855218" y="383268"/>
                  </a:cubicBezTo>
                  <a:cubicBezTo>
                    <a:pt x="844902" y="380096"/>
                    <a:pt x="833793" y="377718"/>
                    <a:pt x="822684" y="375339"/>
                  </a:cubicBezTo>
                  <a:cubicBezTo>
                    <a:pt x="846489" y="245311"/>
                    <a:pt x="937742" y="236589"/>
                    <a:pt x="939329" y="236589"/>
                  </a:cubicBezTo>
                  <a:cubicBezTo>
                    <a:pt x="939329" y="236589"/>
                    <a:pt x="939329" y="236589"/>
                    <a:pt x="942503" y="235004"/>
                  </a:cubicBezTo>
                  <a:close/>
                  <a:moveTo>
                    <a:pt x="281948" y="231024"/>
                  </a:moveTo>
                  <a:lnTo>
                    <a:pt x="281865" y="231060"/>
                  </a:lnTo>
                  <a:lnTo>
                    <a:pt x="281876" y="231063"/>
                  </a:lnTo>
                  <a:lnTo>
                    <a:pt x="281958" y="231024"/>
                  </a:lnTo>
                  <a:close/>
                  <a:moveTo>
                    <a:pt x="281733" y="231018"/>
                  </a:moveTo>
                  <a:lnTo>
                    <a:pt x="281816" y="231044"/>
                  </a:lnTo>
                  <a:lnTo>
                    <a:pt x="281892" y="231022"/>
                  </a:lnTo>
                  <a:close/>
                  <a:moveTo>
                    <a:pt x="895598" y="219875"/>
                  </a:moveTo>
                  <a:cubicBezTo>
                    <a:pt x="906710" y="219875"/>
                    <a:pt x="929728" y="220668"/>
                    <a:pt x="937665" y="233357"/>
                  </a:cubicBezTo>
                  <a:cubicBezTo>
                    <a:pt x="928934" y="234150"/>
                    <a:pt x="842420" y="248426"/>
                    <a:pt x="819402" y="374527"/>
                  </a:cubicBezTo>
                  <a:cubicBezTo>
                    <a:pt x="808290" y="371354"/>
                    <a:pt x="796384" y="368182"/>
                    <a:pt x="783685" y="365803"/>
                  </a:cubicBezTo>
                  <a:cubicBezTo>
                    <a:pt x="802734" y="234943"/>
                    <a:pt x="889249" y="222254"/>
                    <a:pt x="890836" y="221461"/>
                  </a:cubicBezTo>
                  <a:cubicBezTo>
                    <a:pt x="890836" y="221461"/>
                    <a:pt x="890836" y="221461"/>
                    <a:pt x="895598" y="219875"/>
                  </a:cubicBezTo>
                  <a:close/>
                  <a:moveTo>
                    <a:pt x="217883" y="218309"/>
                  </a:moveTo>
                  <a:cubicBezTo>
                    <a:pt x="265134" y="220748"/>
                    <a:pt x="282073" y="230947"/>
                    <a:pt x="282073" y="230947"/>
                  </a:cubicBezTo>
                  <a:lnTo>
                    <a:pt x="280906" y="230751"/>
                  </a:lnTo>
                  <a:lnTo>
                    <a:pt x="281485" y="230938"/>
                  </a:lnTo>
                  <a:lnTo>
                    <a:pt x="281942" y="231008"/>
                  </a:lnTo>
                  <a:lnTo>
                    <a:pt x="282073" y="230970"/>
                  </a:lnTo>
                  <a:lnTo>
                    <a:pt x="281974" y="231013"/>
                  </a:lnTo>
                  <a:lnTo>
                    <a:pt x="281981" y="231014"/>
                  </a:lnTo>
                  <a:lnTo>
                    <a:pt x="282073" y="230970"/>
                  </a:lnTo>
                  <a:lnTo>
                    <a:pt x="282032" y="231021"/>
                  </a:lnTo>
                  <a:lnTo>
                    <a:pt x="282073" y="231028"/>
                  </a:lnTo>
                  <a:lnTo>
                    <a:pt x="282028" y="231026"/>
                  </a:lnTo>
                  <a:lnTo>
                    <a:pt x="281973" y="231094"/>
                  </a:lnTo>
                  <a:lnTo>
                    <a:pt x="282073" y="231127"/>
                  </a:lnTo>
                  <a:lnTo>
                    <a:pt x="281911" y="231172"/>
                  </a:lnTo>
                  <a:lnTo>
                    <a:pt x="274689" y="240170"/>
                  </a:lnTo>
                  <a:cubicBezTo>
                    <a:pt x="261294" y="258236"/>
                    <a:pt x="233984" y="301893"/>
                    <a:pt x="229827" y="362088"/>
                  </a:cubicBezTo>
                  <a:cubicBezTo>
                    <a:pt x="229827" y="362088"/>
                    <a:pt x="203160" y="281170"/>
                    <a:pt x="254828" y="243905"/>
                  </a:cubicBezTo>
                  <a:lnTo>
                    <a:pt x="281271" y="231350"/>
                  </a:lnTo>
                  <a:lnTo>
                    <a:pt x="281049" y="231412"/>
                  </a:lnTo>
                  <a:lnTo>
                    <a:pt x="252157" y="243902"/>
                  </a:lnTo>
                  <a:cubicBezTo>
                    <a:pt x="228207" y="261294"/>
                    <a:pt x="221078" y="288051"/>
                    <a:pt x="221078" y="288051"/>
                  </a:cubicBezTo>
                  <a:cubicBezTo>
                    <a:pt x="200482" y="298358"/>
                    <a:pt x="177510" y="348304"/>
                    <a:pt x="177510" y="348304"/>
                  </a:cubicBezTo>
                  <a:cubicBezTo>
                    <a:pt x="169193" y="278141"/>
                    <a:pt x="232168" y="247222"/>
                    <a:pt x="264176" y="236148"/>
                  </a:cubicBezTo>
                  <a:lnTo>
                    <a:pt x="266888" y="235363"/>
                  </a:lnTo>
                  <a:lnTo>
                    <a:pt x="238198" y="243367"/>
                  </a:lnTo>
                  <a:cubicBezTo>
                    <a:pt x="199423" y="263436"/>
                    <a:pt x="176693" y="300900"/>
                    <a:pt x="176693" y="300900"/>
                  </a:cubicBezTo>
                  <a:cubicBezTo>
                    <a:pt x="176693" y="300900"/>
                    <a:pt x="176693" y="300900"/>
                    <a:pt x="146584" y="300900"/>
                  </a:cubicBezTo>
                  <a:cubicBezTo>
                    <a:pt x="164560" y="283060"/>
                    <a:pt x="180558" y="269458"/>
                    <a:pt x="194689" y="259130"/>
                  </a:cubicBezTo>
                  <a:lnTo>
                    <a:pt x="231225" y="237227"/>
                  </a:lnTo>
                  <a:lnTo>
                    <a:pt x="232448" y="236742"/>
                  </a:lnTo>
                  <a:lnTo>
                    <a:pt x="253456" y="230174"/>
                  </a:lnTo>
                  <a:lnTo>
                    <a:pt x="249303" y="230050"/>
                  </a:lnTo>
                  <a:lnTo>
                    <a:pt x="232448" y="236742"/>
                  </a:lnTo>
                  <a:lnTo>
                    <a:pt x="231585" y="237012"/>
                  </a:lnTo>
                  <a:lnTo>
                    <a:pt x="231225" y="237227"/>
                  </a:lnTo>
                  <a:lnTo>
                    <a:pt x="203959" y="248053"/>
                  </a:lnTo>
                  <a:cubicBezTo>
                    <a:pt x="191745" y="255001"/>
                    <a:pt x="183713" y="261128"/>
                    <a:pt x="183713" y="261128"/>
                  </a:cubicBezTo>
                  <a:cubicBezTo>
                    <a:pt x="150398" y="274594"/>
                    <a:pt x="129774" y="306278"/>
                    <a:pt x="129774" y="306278"/>
                  </a:cubicBezTo>
                  <a:cubicBezTo>
                    <a:pt x="154166" y="227859"/>
                    <a:pt x="227638" y="224740"/>
                    <a:pt x="262850" y="228082"/>
                  </a:cubicBezTo>
                  <a:lnTo>
                    <a:pt x="266922" y="228706"/>
                  </a:lnTo>
                  <a:lnTo>
                    <a:pt x="268633" y="228693"/>
                  </a:lnTo>
                  <a:lnTo>
                    <a:pt x="244827" y="224701"/>
                  </a:lnTo>
                  <a:cubicBezTo>
                    <a:pt x="209165" y="223704"/>
                    <a:pt x="180636" y="235677"/>
                    <a:pt x="180636" y="235677"/>
                  </a:cubicBezTo>
                  <a:cubicBezTo>
                    <a:pt x="180636" y="235677"/>
                    <a:pt x="180636" y="235677"/>
                    <a:pt x="160032" y="219122"/>
                  </a:cubicBezTo>
                  <a:cubicBezTo>
                    <a:pt x="183014" y="217545"/>
                    <a:pt x="202132" y="217496"/>
                    <a:pt x="217883" y="218309"/>
                  </a:cubicBezTo>
                  <a:close/>
                  <a:moveTo>
                    <a:pt x="856792" y="208781"/>
                  </a:moveTo>
                  <a:cubicBezTo>
                    <a:pt x="867084" y="208781"/>
                    <a:pt x="882918" y="209574"/>
                    <a:pt x="889252" y="219097"/>
                  </a:cubicBezTo>
                  <a:cubicBezTo>
                    <a:pt x="880543" y="220684"/>
                    <a:pt x="799790" y="238143"/>
                    <a:pt x="780789" y="365114"/>
                  </a:cubicBezTo>
                  <a:cubicBezTo>
                    <a:pt x="768122" y="361146"/>
                    <a:pt x="755455" y="357972"/>
                    <a:pt x="741996" y="354797"/>
                  </a:cubicBezTo>
                  <a:cubicBezTo>
                    <a:pt x="760997" y="235762"/>
                    <a:pt x="844917" y="211161"/>
                    <a:pt x="845709" y="211161"/>
                  </a:cubicBezTo>
                  <a:cubicBezTo>
                    <a:pt x="845709" y="211161"/>
                    <a:pt x="845709" y="211161"/>
                    <a:pt x="856792" y="208781"/>
                  </a:cubicBezTo>
                  <a:close/>
                  <a:moveTo>
                    <a:pt x="813994" y="189617"/>
                  </a:moveTo>
                  <a:cubicBezTo>
                    <a:pt x="822704" y="189617"/>
                    <a:pt x="840122" y="193588"/>
                    <a:pt x="844873" y="207884"/>
                  </a:cubicBezTo>
                  <a:cubicBezTo>
                    <a:pt x="842498" y="208678"/>
                    <a:pt x="758571" y="234093"/>
                    <a:pt x="738777" y="354019"/>
                  </a:cubicBezTo>
                  <a:cubicBezTo>
                    <a:pt x="730067" y="351636"/>
                    <a:pt x="720566" y="348459"/>
                    <a:pt x="711065" y="346077"/>
                  </a:cubicBezTo>
                  <a:cubicBezTo>
                    <a:pt x="750653" y="208678"/>
                    <a:pt x="807660" y="191205"/>
                    <a:pt x="808452" y="190411"/>
                  </a:cubicBezTo>
                  <a:cubicBezTo>
                    <a:pt x="808452" y="190411"/>
                    <a:pt x="808452" y="190411"/>
                    <a:pt x="813994" y="189617"/>
                  </a:cubicBezTo>
                  <a:close/>
                  <a:moveTo>
                    <a:pt x="773496" y="177083"/>
                  </a:moveTo>
                  <a:cubicBezTo>
                    <a:pt x="784585" y="175497"/>
                    <a:pt x="802011" y="175497"/>
                    <a:pt x="807555" y="188191"/>
                  </a:cubicBezTo>
                  <a:cubicBezTo>
                    <a:pt x="803595" y="188984"/>
                    <a:pt x="747358" y="208025"/>
                    <a:pt x="707754" y="345278"/>
                  </a:cubicBezTo>
                  <a:cubicBezTo>
                    <a:pt x="694289" y="341311"/>
                    <a:pt x="680824" y="338137"/>
                    <a:pt x="667359" y="334171"/>
                  </a:cubicBezTo>
                  <a:cubicBezTo>
                    <a:pt x="708547" y="205645"/>
                    <a:pt x="765575" y="180257"/>
                    <a:pt x="765575" y="179464"/>
                  </a:cubicBezTo>
                  <a:cubicBezTo>
                    <a:pt x="765575" y="179464"/>
                    <a:pt x="765575" y="179464"/>
                    <a:pt x="773496" y="177083"/>
                  </a:cubicBezTo>
                  <a:close/>
                  <a:moveTo>
                    <a:pt x="737095" y="165074"/>
                  </a:moveTo>
                  <a:cubicBezTo>
                    <a:pt x="745820" y="165074"/>
                    <a:pt x="759305" y="166663"/>
                    <a:pt x="764857" y="176991"/>
                  </a:cubicBezTo>
                  <a:cubicBezTo>
                    <a:pt x="761684" y="177786"/>
                    <a:pt x="705368" y="204005"/>
                    <a:pt x="664122" y="333510"/>
                  </a:cubicBezTo>
                  <a:cubicBezTo>
                    <a:pt x="653017" y="330332"/>
                    <a:pt x="642705" y="327154"/>
                    <a:pt x="632394" y="323976"/>
                  </a:cubicBezTo>
                  <a:cubicBezTo>
                    <a:pt x="641119" y="304113"/>
                    <a:pt x="658569" y="266771"/>
                    <a:pt x="669674" y="229429"/>
                  </a:cubicBezTo>
                  <a:cubicBezTo>
                    <a:pt x="685538" y="176991"/>
                    <a:pt x="730750" y="166663"/>
                    <a:pt x="731543" y="166663"/>
                  </a:cubicBezTo>
                  <a:cubicBezTo>
                    <a:pt x="731543" y="166663"/>
                    <a:pt x="731543" y="166663"/>
                    <a:pt x="737095" y="165074"/>
                  </a:cubicBezTo>
                  <a:close/>
                  <a:moveTo>
                    <a:pt x="693401" y="149394"/>
                  </a:moveTo>
                  <a:cubicBezTo>
                    <a:pt x="703714" y="148601"/>
                    <a:pt x="721166" y="150187"/>
                    <a:pt x="729892" y="164463"/>
                  </a:cubicBezTo>
                  <a:cubicBezTo>
                    <a:pt x="724339" y="165256"/>
                    <a:pt x="682295" y="177153"/>
                    <a:pt x="666430" y="227913"/>
                  </a:cubicBezTo>
                  <a:cubicBezTo>
                    <a:pt x="655324" y="265984"/>
                    <a:pt x="637871" y="304054"/>
                    <a:pt x="629145" y="323089"/>
                  </a:cubicBezTo>
                  <a:cubicBezTo>
                    <a:pt x="614866" y="318330"/>
                    <a:pt x="601380" y="314364"/>
                    <a:pt x="588688" y="310399"/>
                  </a:cubicBezTo>
                  <a:cubicBezTo>
                    <a:pt x="599001" y="292157"/>
                    <a:pt x="605347" y="275501"/>
                    <a:pt x="613280" y="254087"/>
                  </a:cubicBezTo>
                  <a:cubicBezTo>
                    <a:pt x="617246" y="243776"/>
                    <a:pt x="622006" y="231879"/>
                    <a:pt x="627559" y="218396"/>
                  </a:cubicBezTo>
                  <a:cubicBezTo>
                    <a:pt x="645804" y="172395"/>
                    <a:pt x="685468" y="151773"/>
                    <a:pt x="685468" y="151773"/>
                  </a:cubicBezTo>
                  <a:cubicBezTo>
                    <a:pt x="685468" y="151773"/>
                    <a:pt x="685468" y="151773"/>
                    <a:pt x="693401" y="149394"/>
                  </a:cubicBezTo>
                  <a:close/>
                  <a:moveTo>
                    <a:pt x="641225" y="128765"/>
                  </a:moveTo>
                  <a:cubicBezTo>
                    <a:pt x="653120" y="128765"/>
                    <a:pt x="677705" y="131145"/>
                    <a:pt x="684842" y="148598"/>
                  </a:cubicBezTo>
                  <a:cubicBezTo>
                    <a:pt x="684049" y="148598"/>
                    <a:pt x="643604" y="170017"/>
                    <a:pt x="624571" y="216823"/>
                  </a:cubicBezTo>
                  <a:cubicBezTo>
                    <a:pt x="619020" y="231102"/>
                    <a:pt x="614261" y="243002"/>
                    <a:pt x="610296" y="253315"/>
                  </a:cubicBezTo>
                  <a:cubicBezTo>
                    <a:pt x="602366" y="274735"/>
                    <a:pt x="596814" y="291394"/>
                    <a:pt x="585712" y="309641"/>
                  </a:cubicBezTo>
                  <a:cubicBezTo>
                    <a:pt x="576988" y="306467"/>
                    <a:pt x="569058" y="304088"/>
                    <a:pt x="561128" y="300914"/>
                  </a:cubicBezTo>
                  <a:cubicBezTo>
                    <a:pt x="557955" y="300121"/>
                    <a:pt x="553990" y="298534"/>
                    <a:pt x="550025" y="296948"/>
                  </a:cubicBezTo>
                  <a:cubicBezTo>
                    <a:pt x="555576" y="283461"/>
                    <a:pt x="564300" y="259662"/>
                    <a:pt x="573816" y="222376"/>
                  </a:cubicBezTo>
                  <a:cubicBezTo>
                    <a:pt x="589677" y="158911"/>
                    <a:pt x="633294" y="131938"/>
                    <a:pt x="636466" y="130351"/>
                  </a:cubicBezTo>
                  <a:cubicBezTo>
                    <a:pt x="636466" y="130351"/>
                    <a:pt x="636466" y="130351"/>
                    <a:pt x="641225" y="128765"/>
                  </a:cubicBezTo>
                  <a:close/>
                  <a:moveTo>
                    <a:pt x="597488" y="111068"/>
                  </a:moveTo>
                  <a:cubicBezTo>
                    <a:pt x="607794" y="110274"/>
                    <a:pt x="629198" y="111863"/>
                    <a:pt x="634747" y="127753"/>
                  </a:cubicBezTo>
                  <a:cubicBezTo>
                    <a:pt x="633954" y="127753"/>
                    <a:pt x="587182" y="154767"/>
                    <a:pt x="570535" y="221507"/>
                  </a:cubicBezTo>
                  <a:cubicBezTo>
                    <a:pt x="561022" y="258056"/>
                    <a:pt x="552302" y="282686"/>
                    <a:pt x="546752" y="296193"/>
                  </a:cubicBezTo>
                  <a:cubicBezTo>
                    <a:pt x="530105" y="290631"/>
                    <a:pt x="512664" y="283480"/>
                    <a:pt x="495224" y="277124"/>
                  </a:cubicBezTo>
                  <a:cubicBezTo>
                    <a:pt x="516628" y="150000"/>
                    <a:pt x="591939" y="113452"/>
                    <a:pt x="592732" y="112657"/>
                  </a:cubicBezTo>
                  <a:cubicBezTo>
                    <a:pt x="592732" y="112657"/>
                    <a:pt x="592732" y="112657"/>
                    <a:pt x="597488" y="111068"/>
                  </a:cubicBezTo>
                  <a:close/>
                  <a:moveTo>
                    <a:pt x="206091" y="99179"/>
                  </a:moveTo>
                  <a:lnTo>
                    <a:pt x="215505" y="99179"/>
                  </a:lnTo>
                  <a:lnTo>
                    <a:pt x="227272" y="123049"/>
                  </a:lnTo>
                  <a:close/>
                  <a:moveTo>
                    <a:pt x="571142" y="96065"/>
                  </a:moveTo>
                  <a:cubicBezTo>
                    <a:pt x="580466" y="97553"/>
                    <a:pt x="588601" y="101522"/>
                    <a:pt x="591378" y="110253"/>
                  </a:cubicBezTo>
                  <a:cubicBezTo>
                    <a:pt x="590584" y="110253"/>
                    <a:pt x="514399" y="147558"/>
                    <a:pt x="492179" y="275348"/>
                  </a:cubicBezTo>
                  <a:cubicBezTo>
                    <a:pt x="479481" y="270585"/>
                    <a:pt x="467577" y="265823"/>
                    <a:pt x="454880" y="260267"/>
                  </a:cubicBezTo>
                  <a:cubicBezTo>
                    <a:pt x="457261" y="143589"/>
                    <a:pt x="533446" y="101522"/>
                    <a:pt x="534239" y="100728"/>
                  </a:cubicBezTo>
                  <a:cubicBezTo>
                    <a:pt x="534239" y="100728"/>
                    <a:pt x="534239" y="100728"/>
                    <a:pt x="543762" y="96759"/>
                  </a:cubicBezTo>
                  <a:cubicBezTo>
                    <a:pt x="551302" y="95569"/>
                    <a:pt x="561817" y="94577"/>
                    <a:pt x="571142" y="96065"/>
                  </a:cubicBezTo>
                  <a:close/>
                  <a:moveTo>
                    <a:pt x="516081" y="85560"/>
                  </a:moveTo>
                  <a:cubicBezTo>
                    <a:pt x="522626" y="87147"/>
                    <a:pt x="528973" y="90917"/>
                    <a:pt x="532543" y="98455"/>
                  </a:cubicBezTo>
                  <a:cubicBezTo>
                    <a:pt x="531750" y="98455"/>
                    <a:pt x="454003" y="141307"/>
                    <a:pt x="451623" y="259547"/>
                  </a:cubicBezTo>
                  <a:cubicBezTo>
                    <a:pt x="442102" y="254785"/>
                    <a:pt x="431789" y="250818"/>
                    <a:pt x="422269" y="246850"/>
                  </a:cubicBezTo>
                  <a:cubicBezTo>
                    <a:pt x="446862" y="104010"/>
                    <a:pt x="492083" y="88139"/>
                    <a:pt x="492876" y="88139"/>
                  </a:cubicBezTo>
                  <a:cubicBezTo>
                    <a:pt x="492876" y="88139"/>
                    <a:pt x="492876" y="88139"/>
                    <a:pt x="498429" y="85758"/>
                  </a:cubicBezTo>
                  <a:cubicBezTo>
                    <a:pt x="502793" y="84568"/>
                    <a:pt x="509536" y="83973"/>
                    <a:pt x="516081" y="85560"/>
                  </a:cubicBezTo>
                  <a:close/>
                  <a:moveTo>
                    <a:pt x="469990" y="71574"/>
                  </a:moveTo>
                  <a:cubicBezTo>
                    <a:pt x="478311" y="71971"/>
                    <a:pt x="486434" y="75543"/>
                    <a:pt x="491189" y="85863"/>
                  </a:cubicBezTo>
                  <a:cubicBezTo>
                    <a:pt x="487227" y="86657"/>
                    <a:pt x="443641" y="104915"/>
                    <a:pt x="419074" y="245426"/>
                  </a:cubicBezTo>
                  <a:cubicBezTo>
                    <a:pt x="405602" y="239869"/>
                    <a:pt x="392923" y="234312"/>
                    <a:pt x="380243" y="227961"/>
                  </a:cubicBezTo>
                  <a:cubicBezTo>
                    <a:pt x="384205" y="133493"/>
                    <a:pt x="443641" y="80306"/>
                    <a:pt x="443641" y="79512"/>
                  </a:cubicBezTo>
                  <a:cubicBezTo>
                    <a:pt x="443641" y="79512"/>
                    <a:pt x="443641" y="79512"/>
                    <a:pt x="447603" y="76337"/>
                  </a:cubicBezTo>
                  <a:cubicBezTo>
                    <a:pt x="453151" y="73955"/>
                    <a:pt x="461670" y="71177"/>
                    <a:pt x="469990" y="71574"/>
                  </a:cubicBezTo>
                  <a:close/>
                  <a:moveTo>
                    <a:pt x="343474" y="59257"/>
                  </a:moveTo>
                  <a:cubicBezTo>
                    <a:pt x="348885" y="58363"/>
                    <a:pt x="354878" y="59108"/>
                    <a:pt x="361416" y="61889"/>
                  </a:cubicBezTo>
                  <a:cubicBezTo>
                    <a:pt x="359039" y="65067"/>
                    <a:pt x="327340" y="119887"/>
                    <a:pt x="323377" y="201720"/>
                  </a:cubicBezTo>
                  <a:cubicBezTo>
                    <a:pt x="318623" y="199336"/>
                    <a:pt x="313868" y="196953"/>
                    <a:pt x="309113" y="195364"/>
                  </a:cubicBezTo>
                  <a:cubicBezTo>
                    <a:pt x="308320" y="178679"/>
                    <a:pt x="305943" y="125448"/>
                    <a:pt x="311490" y="100819"/>
                  </a:cubicBezTo>
                  <a:cubicBezTo>
                    <a:pt x="316245" y="79368"/>
                    <a:pt x="327240" y="61938"/>
                    <a:pt x="343474" y="59257"/>
                  </a:cubicBezTo>
                  <a:close/>
                  <a:moveTo>
                    <a:pt x="422703" y="59089"/>
                  </a:moveTo>
                  <a:cubicBezTo>
                    <a:pt x="430226" y="59982"/>
                    <a:pt x="437749" y="64344"/>
                    <a:pt x="442104" y="76241"/>
                  </a:cubicBezTo>
                  <a:cubicBezTo>
                    <a:pt x="442104" y="76241"/>
                    <a:pt x="442104" y="76241"/>
                    <a:pt x="442104" y="77034"/>
                  </a:cubicBezTo>
                  <a:cubicBezTo>
                    <a:pt x="441312" y="77827"/>
                    <a:pt x="381921" y="130966"/>
                    <a:pt x="377170" y="226935"/>
                  </a:cubicBezTo>
                  <a:cubicBezTo>
                    <a:pt x="366876" y="222176"/>
                    <a:pt x="356581" y="217417"/>
                    <a:pt x="346287" y="212658"/>
                  </a:cubicBezTo>
                  <a:cubicBezTo>
                    <a:pt x="353414" y="117483"/>
                    <a:pt x="399343" y="66723"/>
                    <a:pt x="399343" y="65930"/>
                  </a:cubicBezTo>
                  <a:cubicBezTo>
                    <a:pt x="399343" y="65930"/>
                    <a:pt x="399343" y="65930"/>
                    <a:pt x="403302" y="62757"/>
                  </a:cubicBezTo>
                  <a:cubicBezTo>
                    <a:pt x="407658" y="60775"/>
                    <a:pt x="415180" y="58197"/>
                    <a:pt x="422703" y="59089"/>
                  </a:cubicBezTo>
                  <a:close/>
                  <a:moveTo>
                    <a:pt x="377927" y="54068"/>
                  </a:moveTo>
                  <a:cubicBezTo>
                    <a:pt x="383471" y="53771"/>
                    <a:pt x="390203" y="55954"/>
                    <a:pt x="397726" y="63494"/>
                  </a:cubicBezTo>
                  <a:cubicBezTo>
                    <a:pt x="397726" y="63494"/>
                    <a:pt x="397726" y="63494"/>
                    <a:pt x="397726" y="64288"/>
                  </a:cubicBezTo>
                  <a:cubicBezTo>
                    <a:pt x="396934" y="64288"/>
                    <a:pt x="351001" y="115089"/>
                    <a:pt x="343082" y="211134"/>
                  </a:cubicBezTo>
                  <a:cubicBezTo>
                    <a:pt x="337538" y="208752"/>
                    <a:pt x="331995" y="205577"/>
                    <a:pt x="326451" y="203196"/>
                  </a:cubicBezTo>
                  <a:cubicBezTo>
                    <a:pt x="330411" y="119851"/>
                    <a:pt x="363672" y="64288"/>
                    <a:pt x="364464" y="62700"/>
                  </a:cubicBezTo>
                  <a:cubicBezTo>
                    <a:pt x="364464" y="62700"/>
                    <a:pt x="364464" y="62700"/>
                    <a:pt x="365256" y="59525"/>
                  </a:cubicBezTo>
                  <a:cubicBezTo>
                    <a:pt x="368028" y="57144"/>
                    <a:pt x="372384" y="54366"/>
                    <a:pt x="377927" y="54068"/>
                  </a:cubicBezTo>
                  <a:close/>
                  <a:moveTo>
                    <a:pt x="259743" y="0"/>
                  </a:moveTo>
                  <a:cubicBezTo>
                    <a:pt x="250243" y="22263"/>
                    <a:pt x="262910" y="71559"/>
                    <a:pt x="262910" y="71559"/>
                  </a:cubicBezTo>
                  <a:cubicBezTo>
                    <a:pt x="256972" y="78715"/>
                    <a:pt x="255488" y="96157"/>
                    <a:pt x="255117" y="104431"/>
                  </a:cubicBezTo>
                  <a:lnTo>
                    <a:pt x="254998" y="108746"/>
                  </a:lnTo>
                  <a:lnTo>
                    <a:pt x="255051" y="108802"/>
                  </a:lnTo>
                  <a:cubicBezTo>
                    <a:pt x="249716" y="133806"/>
                    <a:pt x="261720" y="165060"/>
                    <a:pt x="268056" y="179124"/>
                  </a:cubicBezTo>
                  <a:lnTo>
                    <a:pt x="268339" y="179712"/>
                  </a:lnTo>
                  <a:lnTo>
                    <a:pt x="270700" y="180926"/>
                  </a:lnTo>
                  <a:lnTo>
                    <a:pt x="258324" y="117997"/>
                  </a:lnTo>
                  <a:cubicBezTo>
                    <a:pt x="259106" y="59845"/>
                    <a:pt x="294848" y="32611"/>
                    <a:pt x="294848" y="32611"/>
                  </a:cubicBezTo>
                  <a:cubicBezTo>
                    <a:pt x="271615" y="112974"/>
                    <a:pt x="270275" y="159406"/>
                    <a:pt x="271057" y="177599"/>
                  </a:cubicBezTo>
                  <a:lnTo>
                    <a:pt x="271366" y="181269"/>
                  </a:lnTo>
                  <a:lnTo>
                    <a:pt x="278880" y="185134"/>
                  </a:lnTo>
                  <a:lnTo>
                    <a:pt x="277686" y="157725"/>
                  </a:lnTo>
                  <a:cubicBezTo>
                    <a:pt x="276693" y="134940"/>
                    <a:pt x="276693" y="134940"/>
                    <a:pt x="276693" y="134940"/>
                  </a:cubicBezTo>
                  <a:cubicBezTo>
                    <a:pt x="276693" y="134940"/>
                    <a:pt x="279046" y="102376"/>
                    <a:pt x="286107" y="79343"/>
                  </a:cubicBezTo>
                  <a:cubicBezTo>
                    <a:pt x="286107" y="138514"/>
                    <a:pt x="286107" y="168100"/>
                    <a:pt x="286107" y="182893"/>
                  </a:cubicBezTo>
                  <a:lnTo>
                    <a:pt x="286107" y="188852"/>
                  </a:lnTo>
                  <a:lnTo>
                    <a:pt x="294446" y="193143"/>
                  </a:lnTo>
                  <a:cubicBezTo>
                    <a:pt x="367461" y="228863"/>
                    <a:pt x="475811" y="277085"/>
                    <a:pt x="559638" y="305660"/>
                  </a:cubicBezTo>
                  <a:cubicBezTo>
                    <a:pt x="672200" y="343762"/>
                    <a:pt x="851347" y="389007"/>
                    <a:pt x="929823" y="404089"/>
                  </a:cubicBezTo>
                  <a:cubicBezTo>
                    <a:pt x="1008300" y="418377"/>
                    <a:pt x="1027324" y="421552"/>
                    <a:pt x="1089154" y="430283"/>
                  </a:cubicBezTo>
                  <a:cubicBezTo>
                    <a:pt x="1151776" y="439015"/>
                    <a:pt x="1342021" y="465209"/>
                    <a:pt x="1422876" y="477116"/>
                  </a:cubicBezTo>
                  <a:cubicBezTo>
                    <a:pt x="1503730" y="489023"/>
                    <a:pt x="1632145" y="504104"/>
                    <a:pt x="1686048" y="520774"/>
                  </a:cubicBezTo>
                  <a:cubicBezTo>
                    <a:pt x="1686048" y="520774"/>
                    <a:pt x="1326168" y="485054"/>
                    <a:pt x="1244521" y="476322"/>
                  </a:cubicBezTo>
                  <a:cubicBezTo>
                    <a:pt x="1162874" y="467591"/>
                    <a:pt x="1084398" y="458065"/>
                    <a:pt x="976592" y="445365"/>
                  </a:cubicBezTo>
                  <a:cubicBezTo>
                    <a:pt x="868786" y="432665"/>
                    <a:pt x="695188" y="394563"/>
                    <a:pt x="577870" y="348524"/>
                  </a:cubicBezTo>
                  <a:cubicBezTo>
                    <a:pt x="460552" y="302485"/>
                    <a:pt x="326588" y="262003"/>
                    <a:pt x="152989" y="163574"/>
                  </a:cubicBezTo>
                  <a:cubicBezTo>
                    <a:pt x="152989" y="163574"/>
                    <a:pt x="79269" y="109598"/>
                    <a:pt x="49147" y="82609"/>
                  </a:cubicBezTo>
                  <a:cubicBezTo>
                    <a:pt x="47561" y="81815"/>
                    <a:pt x="46769" y="80228"/>
                    <a:pt x="45183" y="79434"/>
                  </a:cubicBezTo>
                  <a:cubicBezTo>
                    <a:pt x="38842" y="73878"/>
                    <a:pt x="13476" y="52446"/>
                    <a:pt x="0" y="23870"/>
                  </a:cubicBezTo>
                  <a:cubicBezTo>
                    <a:pt x="0" y="23870"/>
                    <a:pt x="178355" y="131030"/>
                    <a:pt x="235428" y="162781"/>
                  </a:cubicBezTo>
                  <a:lnTo>
                    <a:pt x="268084" y="179580"/>
                  </a:lnTo>
                  <a:lnTo>
                    <a:pt x="260905" y="165469"/>
                  </a:lnTo>
                  <a:cubicBezTo>
                    <a:pt x="248530" y="146605"/>
                    <a:pt x="231931" y="131424"/>
                    <a:pt x="217111" y="92133"/>
                  </a:cubicBezTo>
                  <a:cubicBezTo>
                    <a:pt x="197350" y="39745"/>
                    <a:pt x="224224" y="23870"/>
                    <a:pt x="224224" y="23870"/>
                  </a:cubicBezTo>
                  <a:cubicBezTo>
                    <a:pt x="222446" y="65542"/>
                    <a:pt x="240675" y="92481"/>
                    <a:pt x="249901" y="103345"/>
                  </a:cubicBezTo>
                  <a:lnTo>
                    <a:pt x="254809" y="108546"/>
                  </a:lnTo>
                  <a:lnTo>
                    <a:pt x="253608" y="106047"/>
                  </a:lnTo>
                  <a:cubicBezTo>
                    <a:pt x="252222" y="103164"/>
                    <a:pt x="249451" y="97400"/>
                    <a:pt x="243909" y="85871"/>
                  </a:cubicBezTo>
                  <a:cubicBezTo>
                    <a:pt x="238367" y="15107"/>
                    <a:pt x="259743" y="0"/>
                    <a:pt x="25974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3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6" name="右大括弧 5">
            <a:extLst>
              <a:ext uri="{FF2B5EF4-FFF2-40B4-BE49-F238E27FC236}">
                <a16:creationId xmlns:a16="http://schemas.microsoft.com/office/drawing/2014/main" id="{BB97690D-E4D2-4285-B828-BBA624BB9059}"/>
              </a:ext>
            </a:extLst>
          </p:cNvPr>
          <p:cNvSpPr/>
          <p:nvPr/>
        </p:nvSpPr>
        <p:spPr>
          <a:xfrm rot="5400000">
            <a:off x="6653666" y="4576477"/>
            <a:ext cx="93547" cy="3153688"/>
          </a:xfrm>
          <a:prstGeom prst="rightBrace">
            <a:avLst/>
          </a:prstGeom>
          <a:ln>
            <a:solidFill>
              <a:schemeClr val="tx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Rectangle 83">
            <a:extLst>
              <a:ext uri="{FF2B5EF4-FFF2-40B4-BE49-F238E27FC236}">
                <a16:creationId xmlns:a16="http://schemas.microsoft.com/office/drawing/2014/main" id="{AF1D98F4-5380-4C32-8B58-799AE4208BD5}"/>
              </a:ext>
            </a:extLst>
          </p:cNvPr>
          <p:cNvSpPr/>
          <p:nvPr/>
        </p:nvSpPr>
        <p:spPr>
          <a:xfrm>
            <a:off x="6197390" y="6271399"/>
            <a:ext cx="1000275" cy="1938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只支援 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61616"/>
                    </a:gs>
                    <a:gs pos="100000">
                      <a:srgbClr val="161616"/>
                    </a:gs>
                  </a:gsLst>
                  <a:lin ang="5400000" scaled="1"/>
                </a:gra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Linux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161616"/>
                  </a:gs>
                  <a:gs pos="100000">
                    <a:srgbClr val="161616"/>
                  </a:gs>
                </a:gsLst>
                <a:lin ang="5400000" scaled="1"/>
              </a:gra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515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 xmlns:a16="http://schemas.microsoft.com/office/drawing/2014/main" xmlns:a14="http://schemas.microsoft.com/office/drawing/2010/main" xmlns:asvg="http://schemas.microsoft.com/office/drawing/2016/SVG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L 0.05599 -1.11111E-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1.48148E-6 L -2.91667E-6 -0.02824 " pathEditMode="relative" rAng="0" ptsTypes="AA">
                                      <p:cBhvr>
                                        <p:cTn id="37" dur="50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12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4.44444E-6 L -2.29167E-6 -0.02825 " pathEditMode="relative" rAng="0" ptsTypes="AA">
                                      <p:cBhvr>
                                        <p:cTn id="42" dur="5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12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48148E-6 L -2.70833E-6 -0.02824 " pathEditMode="relative" rAng="0" ptsTypes="AA">
                                      <p:cBhvr>
                                        <p:cTn id="47" dur="50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12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5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375E-6 4.81481E-6 L 0.05599 4.81481E-6 " pathEditMode="relative" rAng="0" ptsTypes="AA">
                                      <p:cBhvr>
                                        <p:cTn id="52" dur="5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9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29167E-6 4.44444E-6 L -2.29167E-6 -0.02825 " pathEditMode="relative" rAng="0" ptsTypes="AA">
                                      <p:cBhvr>
                                        <p:cTn id="75" dur="500" spd="-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12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04167E-6 1.85185E-6 L 1.04167E-6 -0.02824 " pathEditMode="relative" rAng="0" ptsTypes="AA">
                                      <p:cBhvr>
                                        <p:cTn id="80" dur="500" spd="-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12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70833E-6 1.85185E-6 L -2.70833E-6 -0.02824 " pathEditMode="relative" rAng="0" ptsTypes="AA">
                                      <p:cBhvr>
                                        <p:cTn id="85" dur="500" spd="-10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12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5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25E-7 1.11022E-16 L 0.05599 1.11022E-16 " pathEditMode="relative" rAng="0" ptsTypes="AA">
                                      <p:cBhvr>
                                        <p:cTn id="90" dur="5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9" y="0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70833E-6 -3.7037E-6 L -2.70833E-6 -0.02824 " pathEditMode="relative" rAng="0" ptsTypes="AA">
                                      <p:cBhvr>
                                        <p:cTn id="133" dur="500" spd="-100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12"/>
                                    </p:animMotion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04167E-6 -3.7037E-6 L 1.04167E-6 -0.02824 " pathEditMode="relative" rAng="0" ptsTypes="AA">
                                      <p:cBhvr>
                                        <p:cTn id="138" dur="500" spd="-100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12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42" presetClass="path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29167E-6 4.44444E-6 L -2.29167E-6 -0.02825 " pathEditMode="relative" rAng="0" ptsTypes="AA">
                                      <p:cBhvr>
                                        <p:cTn id="143" dur="500" spd="-100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000"/>
                            </p:stCondLst>
                            <p:childTnLst>
                              <p:par>
                                <p:cTn id="1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"/>
                            </p:stCondLst>
                            <p:childTnLst>
                              <p:par>
                                <p:cTn id="1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22" grpId="0"/>
      <p:bldP spid="22" grpId="1"/>
      <p:bldP spid="31" grpId="0"/>
      <p:bldP spid="31" grpId="1"/>
      <p:bldP spid="60" grpId="0"/>
      <p:bldP spid="60" grpId="1"/>
      <p:bldP spid="83" grpId="0"/>
      <p:bldP spid="83" grpId="1"/>
      <p:bldP spid="14" grpId="0"/>
      <p:bldP spid="14" grpId="1"/>
      <p:bldP spid="61" grpId="0"/>
      <p:bldP spid="61" grpId="1"/>
      <p:bldP spid="49" grpId="0"/>
      <p:bldP spid="49" grpId="1"/>
      <p:bldP spid="84" grpId="0"/>
      <p:bldP spid="84" grpId="1"/>
      <p:bldP spid="50" grpId="0"/>
      <p:bldP spid="50" grpId="1"/>
      <p:bldP spid="62" grpId="0"/>
      <p:bldP spid="62" grpId="1"/>
      <p:bldP spid="85" grpId="0"/>
      <p:bldP spid="85" grpId="1"/>
      <p:bldP spid="6" grpId="0" animBg="1"/>
      <p:bldP spid="8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9E656-EF19-4464-BE43-14200D124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建立</a:t>
            </a:r>
            <a:r>
              <a:rPr lang="en-US" dirty="0"/>
              <a:t> CI/CD </a:t>
            </a:r>
            <a:r>
              <a:rPr lang="zh-TW" altLang="en-US" dirty="0"/>
              <a:t>管線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967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2DF098A-E8FE-41F1-B7A7-41D9DE231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建立</a:t>
            </a:r>
            <a:r>
              <a:rPr lang="en-US" altLang="zh-TW" dirty="0"/>
              <a:t> CI/CD </a:t>
            </a:r>
            <a:r>
              <a:rPr lang="zh-TW" altLang="en-US" dirty="0"/>
              <a:t>管線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5A1E1B-DD80-4B26-A3D3-B6858D3150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554545"/>
          </a:xfrm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dirty="0">
                <a:latin typeface="Segoe UI" panose="020B0502040204020203" pitchFamily="34" charset="0"/>
                <a:cs typeface="Segoe UI" panose="020B0502040204020203" pitchFamily="34" charset="0"/>
              </a:rPr>
              <a:t>啟用持續部署</a:t>
            </a:r>
            <a:endParaRPr lang="en-US" altLang="zh-TW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dirty="0">
                <a:latin typeface="Segoe UI" panose="020B0502040204020203" pitchFamily="34" charset="0"/>
                <a:cs typeface="Segoe UI" panose="020B0502040204020203" pitchFamily="34" charset="0"/>
              </a:rPr>
              <a:t>VSTS Team </a:t>
            </a:r>
            <a:r>
              <a:rPr lang="zh-TW" altLang="en-US" dirty="0">
                <a:latin typeface="Segoe UI" panose="020B0502040204020203" pitchFamily="34" charset="0"/>
                <a:cs typeface="Segoe UI" panose="020B0502040204020203" pitchFamily="34" charset="0"/>
              </a:rPr>
              <a:t>專案</a:t>
            </a:r>
            <a:endParaRPr lang="en-US" altLang="zh-TW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dirty="0">
                <a:latin typeface="Segoe UI" panose="020B0502040204020203" pitchFamily="34" charset="0"/>
                <a:cs typeface="Segoe UI" panose="020B0502040204020203" pitchFamily="34" charset="0"/>
              </a:rPr>
              <a:t>App Service </a:t>
            </a:r>
            <a:r>
              <a:rPr lang="zh-TW" altLang="en-US" dirty="0">
                <a:latin typeface="Segoe UI" panose="020B0502040204020203" pitchFamily="34" charset="0"/>
                <a:cs typeface="Segoe UI" panose="020B0502040204020203" pitchFamily="34" charset="0"/>
              </a:rPr>
              <a:t>的 </a:t>
            </a:r>
            <a:r>
              <a:rPr lang="en-US" altLang="zh-TW" dirty="0">
                <a:latin typeface="Segoe UI" panose="020B0502040204020203" pitchFamily="34" charset="0"/>
                <a:cs typeface="Segoe UI" panose="020B0502040204020203" pitchFamily="34" charset="0"/>
              </a:rPr>
              <a:t>CI/CD webhook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dirty="0">
                <a:latin typeface="Segoe UI" panose="020B0502040204020203" pitchFamily="34" charset="0"/>
                <a:cs typeface="Segoe UI" panose="020B0502040204020203" pitchFamily="34" charset="0"/>
              </a:rPr>
              <a:t>Azure Container Registry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App Service </a:t>
            </a:r>
            <a:r>
              <a:rPr lang="zh-TW" altLang="en-US" dirty="0">
                <a:latin typeface="Segoe UI" panose="020B0502040204020203" pitchFamily="34" charset="0"/>
                <a:cs typeface="Segoe UI" panose="020B0502040204020203" pitchFamily="34" charset="0"/>
              </a:rPr>
              <a:t>的部署位置與位置切換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419683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721966AD-BCBA-4F52-BF6C-4254B5AB0242}"/>
              </a:ext>
            </a:extLst>
          </p:cNvPr>
          <p:cNvSpPr/>
          <p:nvPr/>
        </p:nvSpPr>
        <p:spPr bwMode="auto">
          <a:xfrm>
            <a:off x="604990" y="2380601"/>
            <a:ext cx="6871231" cy="2801410"/>
          </a:xfrm>
          <a:prstGeom prst="roundRect">
            <a:avLst>
              <a:gd name="adj" fmla="val 703"/>
            </a:avLst>
          </a:prstGeom>
          <a:solidFill>
            <a:srgbClr val="D83B01">
              <a:alpha val="2000"/>
            </a:srgbClr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76" b="0" i="0" u="none" strike="noStrike" kern="0" cap="none" spc="0" normalizeH="0" baseline="0" noProof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57F78864-527E-4520-80DC-C34B13241D86}"/>
              </a:ext>
            </a:extLst>
          </p:cNvPr>
          <p:cNvSpPr/>
          <p:nvPr/>
        </p:nvSpPr>
        <p:spPr bwMode="auto">
          <a:xfrm>
            <a:off x="912889" y="2622819"/>
            <a:ext cx="6255428" cy="1631334"/>
          </a:xfrm>
          <a:prstGeom prst="roundRect">
            <a:avLst>
              <a:gd name="adj" fmla="val 3125"/>
            </a:avLst>
          </a:prstGeom>
          <a:solidFill>
            <a:srgbClr val="E5E5E5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53785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76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rPr>
              <a:t>   </a:t>
            </a:r>
            <a:r>
              <a:rPr kumimoji="0" lang="zh-TW" altLang="en-US" sz="1176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rPr>
              <a:t>作業系統</a:t>
            </a:r>
            <a:endParaRPr kumimoji="0" lang="en-US" sz="2353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56181C7B-6773-4423-8302-85A2B77CE5D2}"/>
              </a:ext>
            </a:extLst>
          </p:cNvPr>
          <p:cNvSpPr/>
          <p:nvPr/>
        </p:nvSpPr>
        <p:spPr bwMode="auto">
          <a:xfrm>
            <a:off x="2894189" y="2792959"/>
            <a:ext cx="1922356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98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+mn-ea"/>
                <a:cs typeface="Segoe UI" pitchFamily="34" charset="0"/>
              </a:rPr>
              <a:t>   應用程式</a:t>
            </a:r>
            <a:endParaRPr kumimoji="0" lang="en-US" sz="980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137D6980-C93E-415F-A3E7-6AC59BF1A97F}"/>
              </a:ext>
            </a:extLst>
          </p:cNvPr>
          <p:cNvSpPr/>
          <p:nvPr/>
        </p:nvSpPr>
        <p:spPr bwMode="auto">
          <a:xfrm>
            <a:off x="912889" y="4365807"/>
            <a:ext cx="6255428" cy="573987"/>
          </a:xfrm>
          <a:prstGeom prst="roundRect">
            <a:avLst>
              <a:gd name="adj" fmla="val 3125"/>
            </a:avLst>
          </a:prstGeom>
          <a:solidFill>
            <a:srgbClr val="E5E5E5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53785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    硬體</a:t>
            </a:r>
            <a:endParaRPr lang="en-US" altLang="zh-TW" sz="2353" kern="0" dirty="0">
              <a:solidFill>
                <a:srgbClr val="0078D7"/>
              </a:soli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919FE145-91A4-4B37-A869-32D693FFAB7A}"/>
              </a:ext>
            </a:extLst>
          </p:cNvPr>
          <p:cNvSpPr/>
          <p:nvPr/>
        </p:nvSpPr>
        <p:spPr bwMode="auto">
          <a:xfrm>
            <a:off x="2894188" y="3486669"/>
            <a:ext cx="4030408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98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+mn-ea"/>
                <a:cs typeface="Segoe UI" pitchFamily="34" charset="0"/>
              </a:rPr>
              <a:t>   核心</a:t>
            </a:r>
            <a:endParaRPr kumimoji="0" lang="en-US" sz="980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B4751A7-7838-41B6-9E09-9C6A526B8B22}"/>
              </a:ext>
            </a:extLst>
          </p:cNvPr>
          <p:cNvGrpSpPr/>
          <p:nvPr/>
        </p:nvGrpSpPr>
        <p:grpSpPr>
          <a:xfrm>
            <a:off x="3036459" y="3602929"/>
            <a:ext cx="342890" cy="353654"/>
            <a:chOff x="893763" y="-434975"/>
            <a:chExt cx="869950" cy="869950"/>
          </a:xfrm>
        </p:grpSpPr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5F99D19D-589C-4747-9216-77667C6CC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8142" y="-179534"/>
              <a:ext cx="345953" cy="359073"/>
            </a:xfrm>
            <a:custGeom>
              <a:avLst/>
              <a:gdLst>
                <a:gd name="T0" fmla="*/ 125 w 142"/>
                <a:gd name="T1" fmla="*/ 146 h 146"/>
                <a:gd name="T2" fmla="*/ 18 w 142"/>
                <a:gd name="T3" fmla="*/ 146 h 146"/>
                <a:gd name="T4" fmla="*/ 0 w 142"/>
                <a:gd name="T5" fmla="*/ 128 h 146"/>
                <a:gd name="T6" fmla="*/ 0 w 142"/>
                <a:gd name="T7" fmla="*/ 19 h 146"/>
                <a:gd name="T8" fmla="*/ 18 w 142"/>
                <a:gd name="T9" fmla="*/ 0 h 146"/>
                <a:gd name="T10" fmla="*/ 125 w 142"/>
                <a:gd name="T11" fmla="*/ 0 h 146"/>
                <a:gd name="T12" fmla="*/ 142 w 142"/>
                <a:gd name="T13" fmla="*/ 19 h 146"/>
                <a:gd name="T14" fmla="*/ 142 w 142"/>
                <a:gd name="T15" fmla="*/ 128 h 146"/>
                <a:gd name="T16" fmla="*/ 125 w 142"/>
                <a:gd name="T17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46">
                  <a:moveTo>
                    <a:pt x="125" y="146"/>
                  </a:moveTo>
                  <a:cubicBezTo>
                    <a:pt x="18" y="146"/>
                    <a:pt x="18" y="146"/>
                    <a:pt x="18" y="146"/>
                  </a:cubicBezTo>
                  <a:cubicBezTo>
                    <a:pt x="8" y="146"/>
                    <a:pt x="0" y="138"/>
                    <a:pt x="0" y="12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34" y="0"/>
                    <a:pt x="142" y="9"/>
                    <a:pt x="142" y="19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42" y="138"/>
                    <a:pt x="134" y="146"/>
                    <a:pt x="125" y="146"/>
                  </a:cubicBezTo>
                  <a:close/>
                </a:path>
              </a:pathLst>
            </a:cu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4" name="Rectangle 13">
              <a:extLst>
                <a:ext uri="{FF2B5EF4-FFF2-40B4-BE49-F238E27FC236}">
                  <a16:creationId xmlns:a16="http://schemas.microsoft.com/office/drawing/2014/main" id="{66D8A93E-07E2-4D2E-8250-848C9B28A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6475" y="-325438"/>
              <a:ext cx="641350" cy="650876"/>
            </a:xfrm>
            <a:prstGeom prst="rect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5" name="Line 14">
              <a:extLst>
                <a:ext uri="{FF2B5EF4-FFF2-40B4-BE49-F238E27FC236}">
                  <a16:creationId xmlns:a16="http://schemas.microsoft.com/office/drawing/2014/main" id="{72137C73-CFEF-4A57-971F-04F165F04A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9188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6" name="Line 15">
              <a:extLst>
                <a:ext uri="{FF2B5EF4-FFF2-40B4-BE49-F238E27FC236}">
                  <a16:creationId xmlns:a16="http://schemas.microsoft.com/office/drawing/2014/main" id="{B2CA5891-11B3-4146-A5EC-0B5900DE76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5563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7" name="Line 16">
              <a:extLst>
                <a:ext uri="{FF2B5EF4-FFF2-40B4-BE49-F238E27FC236}">
                  <a16:creationId xmlns:a16="http://schemas.microsoft.com/office/drawing/2014/main" id="{13ABAE60-1697-4682-A7BE-F7819481F5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1938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8" name="Line 17">
              <a:extLst>
                <a:ext uri="{FF2B5EF4-FFF2-40B4-BE49-F238E27FC236}">
                  <a16:creationId xmlns:a16="http://schemas.microsoft.com/office/drawing/2014/main" id="{3BDD23CE-AB8C-408F-9738-5B84F8709C8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9188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9" name="Line 18">
              <a:extLst>
                <a:ext uri="{FF2B5EF4-FFF2-40B4-BE49-F238E27FC236}">
                  <a16:creationId xmlns:a16="http://schemas.microsoft.com/office/drawing/2014/main" id="{0A57B355-28BA-4F96-8220-98481E9D9F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5563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0" name="Line 19">
              <a:extLst>
                <a:ext uri="{FF2B5EF4-FFF2-40B4-BE49-F238E27FC236}">
                  <a16:creationId xmlns:a16="http://schemas.microsoft.com/office/drawing/2014/main" id="{9F042A1C-59AB-4651-BAED-8661750CF9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1938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1" name="Line 20">
              <a:extLst>
                <a:ext uri="{FF2B5EF4-FFF2-40B4-BE49-F238E27FC236}">
                  <a16:creationId xmlns:a16="http://schemas.microsoft.com/office/drawing/2014/main" id="{F338CA48-D9CB-469D-8765-F7E6A01EF5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-206375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2" name="Line 22">
              <a:extLst>
                <a:ext uri="{FF2B5EF4-FFF2-40B4-BE49-F238E27FC236}">
                  <a16:creationId xmlns:a16="http://schemas.microsoft.com/office/drawing/2014/main" id="{FBDB42A0-7D44-437B-9E2D-7A1C7D01A1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0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3" name="Line 23">
              <a:extLst>
                <a:ext uri="{FF2B5EF4-FFF2-40B4-BE49-F238E27FC236}">
                  <a16:creationId xmlns:a16="http://schemas.microsoft.com/office/drawing/2014/main" id="{E4C8C221-C41F-437F-8129-718D385F33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206375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4" name="Line 24">
              <a:extLst>
                <a:ext uri="{FF2B5EF4-FFF2-40B4-BE49-F238E27FC236}">
                  <a16:creationId xmlns:a16="http://schemas.microsoft.com/office/drawing/2014/main" id="{3D7C9BAD-0A39-4852-A346-0B0F799352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-206375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5" name="Line 25">
              <a:extLst>
                <a:ext uri="{FF2B5EF4-FFF2-40B4-BE49-F238E27FC236}">
                  <a16:creationId xmlns:a16="http://schemas.microsoft.com/office/drawing/2014/main" id="{26F61D76-6D68-4990-821F-B98F11FEE1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0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6" name="Line 26">
              <a:extLst>
                <a:ext uri="{FF2B5EF4-FFF2-40B4-BE49-F238E27FC236}">
                  <a16:creationId xmlns:a16="http://schemas.microsoft.com/office/drawing/2014/main" id="{FACEA948-F15D-47FC-88CB-DBF54D4A6D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206375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911AB009-0367-4357-87C2-23CA6D015168}"/>
              </a:ext>
            </a:extLst>
          </p:cNvPr>
          <p:cNvGrpSpPr/>
          <p:nvPr/>
        </p:nvGrpSpPr>
        <p:grpSpPr>
          <a:xfrm>
            <a:off x="1116798" y="3297567"/>
            <a:ext cx="374975" cy="281835"/>
            <a:chOff x="11622088" y="3221038"/>
            <a:chExt cx="958850" cy="712788"/>
          </a:xfrm>
        </p:grpSpPr>
        <p:sp>
          <p:nvSpPr>
            <p:cNvPr id="100" name="Rectangle 39">
              <a:extLst>
                <a:ext uri="{FF2B5EF4-FFF2-40B4-BE49-F238E27FC236}">
                  <a16:creationId xmlns:a16="http://schemas.microsoft.com/office/drawing/2014/main" id="{72FD5011-295A-4DBC-A7F7-EF48916B9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22088" y="3221038"/>
              <a:ext cx="958850" cy="625475"/>
            </a:xfrm>
            <a:prstGeom prst="rect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1" name="Line 40">
              <a:extLst>
                <a:ext uri="{FF2B5EF4-FFF2-40B4-BE49-F238E27FC236}">
                  <a16:creationId xmlns:a16="http://schemas.microsoft.com/office/drawing/2014/main" id="{CE756CC6-F599-49FD-BF28-72E5DAF16C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98313" y="3933825"/>
              <a:ext cx="4064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2" name="Line 41">
              <a:extLst>
                <a:ext uri="{FF2B5EF4-FFF2-40B4-BE49-F238E27FC236}">
                  <a16:creationId xmlns:a16="http://schemas.microsoft.com/office/drawing/2014/main" id="{B969157A-54D3-4F89-8F86-6F6AB33D61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101513" y="3849688"/>
              <a:ext cx="0" cy="84138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FD2FA444-9675-4256-B66F-22431E8F4FBB}"/>
              </a:ext>
            </a:extLst>
          </p:cNvPr>
          <p:cNvGrpSpPr/>
          <p:nvPr/>
        </p:nvGrpSpPr>
        <p:grpSpPr>
          <a:xfrm>
            <a:off x="3018010" y="2944939"/>
            <a:ext cx="349200" cy="278952"/>
            <a:chOff x="11757025" y="2832101"/>
            <a:chExt cx="462140" cy="365125"/>
          </a:xfrm>
        </p:grpSpPr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70855571-D557-4F15-BDCF-51F729673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8313" y="2832101"/>
              <a:ext cx="450852" cy="365125"/>
            </a:xfrm>
            <a:custGeom>
              <a:avLst/>
              <a:gdLst>
                <a:gd name="T0" fmla="*/ 155 w 158"/>
                <a:gd name="T1" fmla="*/ 127 h 127"/>
                <a:gd name="T2" fmla="*/ 4 w 158"/>
                <a:gd name="T3" fmla="*/ 127 h 127"/>
                <a:gd name="T4" fmla="*/ 0 w 158"/>
                <a:gd name="T5" fmla="*/ 124 h 127"/>
                <a:gd name="T6" fmla="*/ 0 w 158"/>
                <a:gd name="T7" fmla="*/ 3 h 127"/>
                <a:gd name="T8" fmla="*/ 4 w 158"/>
                <a:gd name="T9" fmla="*/ 0 h 127"/>
                <a:gd name="T10" fmla="*/ 155 w 158"/>
                <a:gd name="T11" fmla="*/ 0 h 127"/>
                <a:gd name="T12" fmla="*/ 158 w 158"/>
                <a:gd name="T13" fmla="*/ 3 h 127"/>
                <a:gd name="T14" fmla="*/ 158 w 158"/>
                <a:gd name="T15" fmla="*/ 124 h 127"/>
                <a:gd name="T16" fmla="*/ 155 w 158"/>
                <a:gd name="T1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27">
                  <a:moveTo>
                    <a:pt x="155" y="127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2" y="127"/>
                    <a:pt x="0" y="125"/>
                    <a:pt x="0" y="12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7" y="0"/>
                    <a:pt x="158" y="1"/>
                    <a:pt x="158" y="3"/>
                  </a:cubicBezTo>
                  <a:cubicBezTo>
                    <a:pt x="158" y="124"/>
                    <a:pt x="158" y="124"/>
                    <a:pt x="158" y="124"/>
                  </a:cubicBezTo>
                  <a:cubicBezTo>
                    <a:pt x="158" y="125"/>
                    <a:pt x="157" y="127"/>
                    <a:pt x="155" y="127"/>
                  </a:cubicBezTo>
                  <a:close/>
                </a:path>
              </a:pathLst>
            </a:custGeom>
            <a:noFill/>
            <a:ln w="127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5" name="Line 31">
              <a:extLst>
                <a:ext uri="{FF2B5EF4-FFF2-40B4-BE49-F238E27FC236}">
                  <a16:creationId xmlns:a16="http://schemas.microsoft.com/office/drawing/2014/main" id="{4A3D2FBA-516D-4B8F-8A6D-F07D740F90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71313" y="2924176"/>
              <a:ext cx="44767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6" name="Oval 32">
              <a:extLst>
                <a:ext uri="{FF2B5EF4-FFF2-40B4-BE49-F238E27FC236}">
                  <a16:creationId xmlns:a16="http://schemas.microsoft.com/office/drawing/2014/main" id="{F54C538D-8B97-422B-B0D8-541112B66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58650" y="2867026"/>
              <a:ext cx="23813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7" name="Oval 33">
              <a:extLst>
                <a:ext uri="{FF2B5EF4-FFF2-40B4-BE49-F238E27FC236}">
                  <a16:creationId xmlns:a16="http://schemas.microsoft.com/office/drawing/2014/main" id="{DEBF0E87-4298-461B-A36B-08ADA05AB0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09450" y="2867026"/>
              <a:ext cx="20638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8" name="Oval 34">
              <a:extLst>
                <a:ext uri="{FF2B5EF4-FFF2-40B4-BE49-F238E27FC236}">
                  <a16:creationId xmlns:a16="http://schemas.microsoft.com/office/drawing/2014/main" id="{ADD70D10-A3E4-4C3F-8E28-CB5A88B671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8663" y="2867026"/>
              <a:ext cx="20638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9" name="Line 35">
              <a:extLst>
                <a:ext uri="{FF2B5EF4-FFF2-40B4-BE49-F238E27FC236}">
                  <a16:creationId xmlns:a16="http://schemas.microsoft.com/office/drawing/2014/main" id="{AA32E100-0164-4E4F-9105-CFDD908671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57025" y="2992438"/>
              <a:ext cx="0" cy="0"/>
            </a:xfrm>
            <a:prstGeom prst="line">
              <a:avLst/>
            </a:prstGeom>
            <a:noFill/>
            <a:ln w="127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08AF3AF2-16D6-49D0-8983-CD0143D66217}"/>
              </a:ext>
            </a:extLst>
          </p:cNvPr>
          <p:cNvGrpSpPr/>
          <p:nvPr/>
        </p:nvGrpSpPr>
        <p:grpSpPr>
          <a:xfrm>
            <a:off x="1077983" y="4543262"/>
            <a:ext cx="438971" cy="217484"/>
            <a:chOff x="92603" y="44698"/>
            <a:chExt cx="851960" cy="353283"/>
          </a:xfrm>
        </p:grpSpPr>
        <p:sp>
          <p:nvSpPr>
            <p:cNvPr id="111" name="Oval 32">
              <a:extLst>
                <a:ext uri="{FF2B5EF4-FFF2-40B4-BE49-F238E27FC236}">
                  <a16:creationId xmlns:a16="http://schemas.microsoft.com/office/drawing/2014/main" id="{30D0D04A-2F69-4FD6-BC57-EDB55B77FC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203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2" name="Oval 33">
              <a:extLst>
                <a:ext uri="{FF2B5EF4-FFF2-40B4-BE49-F238E27FC236}">
                  <a16:creationId xmlns:a16="http://schemas.microsoft.com/office/drawing/2014/main" id="{19CB5A2E-DA22-4F77-AE60-4ADDB2B6D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439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3" name="Oval 34">
              <a:extLst>
                <a:ext uri="{FF2B5EF4-FFF2-40B4-BE49-F238E27FC236}">
                  <a16:creationId xmlns:a16="http://schemas.microsoft.com/office/drawing/2014/main" id="{5C46D291-BC72-444C-81DA-9F6D3D9B8F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396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4" name="Rectangle: Rounded Corners 113">
              <a:extLst>
                <a:ext uri="{FF2B5EF4-FFF2-40B4-BE49-F238E27FC236}">
                  <a16:creationId xmlns:a16="http://schemas.microsoft.com/office/drawing/2014/main" id="{7DC4D17D-889C-4051-95FD-D2ADB555C8F8}"/>
                </a:ext>
              </a:extLst>
            </p:cNvPr>
            <p:cNvSpPr/>
            <p:nvPr/>
          </p:nvSpPr>
          <p:spPr bwMode="auto">
            <a:xfrm>
              <a:off x="92603" y="44698"/>
              <a:ext cx="851960" cy="353283"/>
            </a:xfrm>
            <a:prstGeom prst="roundRect">
              <a:avLst>
                <a:gd name="adj" fmla="val 5112"/>
              </a:avLst>
            </a:prstGeom>
            <a:noFill/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5" name="Rectangle: Rounded Corners 114">
              <a:extLst>
                <a:ext uri="{FF2B5EF4-FFF2-40B4-BE49-F238E27FC236}">
                  <a16:creationId xmlns:a16="http://schemas.microsoft.com/office/drawing/2014/main" id="{15B1014B-E10C-4654-AF97-65919CFDEFEC}"/>
                </a:ext>
              </a:extLst>
            </p:cNvPr>
            <p:cNvSpPr/>
            <p:nvPr/>
          </p:nvSpPr>
          <p:spPr bwMode="auto">
            <a:xfrm>
              <a:off x="196192" y="173038"/>
              <a:ext cx="297827" cy="99345"/>
            </a:xfrm>
            <a:prstGeom prst="roundRect">
              <a:avLst>
                <a:gd name="adj" fmla="val 11824"/>
              </a:avLst>
            </a:prstGeom>
            <a:noFill/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74883E0-AC0C-4F59-9C70-80D188B19C99}"/>
              </a:ext>
            </a:extLst>
          </p:cNvPr>
          <p:cNvGrpSpPr/>
          <p:nvPr/>
        </p:nvGrpSpPr>
        <p:grpSpPr>
          <a:xfrm>
            <a:off x="8570733" y="1360967"/>
            <a:ext cx="3412160" cy="4348717"/>
            <a:chOff x="8570733" y="1360967"/>
            <a:chExt cx="3412160" cy="434871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071407-A478-47B6-AF21-AA916FC313A0}"/>
                </a:ext>
              </a:extLst>
            </p:cNvPr>
            <p:cNvSpPr/>
            <p:nvPr/>
          </p:nvSpPr>
          <p:spPr bwMode="auto">
            <a:xfrm>
              <a:off x="8570733" y="1360967"/>
              <a:ext cx="3412160" cy="4348717"/>
            </a:xfrm>
            <a:prstGeom prst="rect">
              <a:avLst/>
            </a:prstGeom>
            <a:solidFill>
              <a:srgbClr val="D83B01">
                <a:alpha val="28000"/>
              </a:srgbClr>
            </a:solidFill>
            <a:ln>
              <a:solidFill>
                <a:schemeClr val="accent4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6FD184-ED99-4179-9139-CACC5E3A79AD}"/>
                </a:ext>
              </a:extLst>
            </p:cNvPr>
            <p:cNvSpPr txBox="1"/>
            <p:nvPr/>
          </p:nvSpPr>
          <p:spPr>
            <a:xfrm>
              <a:off x="8678754" y="2575555"/>
              <a:ext cx="3168502" cy="25937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42900" indent="-342900" algn="l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TW" alt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你的應用程式，可能由各種程式語言所撰寫</a:t>
              </a:r>
              <a:r>
                <a:rPr 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:</a:t>
              </a:r>
            </a:p>
            <a:p>
              <a:pPr marL="800100" lvl="1" indent="-34290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Python</a:t>
              </a:r>
            </a:p>
            <a:p>
              <a:pPr marL="800100" lvl="1" indent="-34290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NodeJS</a:t>
              </a:r>
            </a:p>
            <a:p>
              <a:pPr marL="800100" lvl="1" indent="-34290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.NET full</a:t>
              </a:r>
            </a:p>
            <a:p>
              <a:pPr marL="800100" lvl="1" indent="-342900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.NET core</a:t>
              </a:r>
            </a:p>
            <a:p>
              <a:pPr marL="342900" indent="-342900" algn="l">
                <a:buFont typeface="Arial" panose="020B0604020202020204" pitchFamily="34" charset="0"/>
                <a:buChar char="•"/>
              </a:pPr>
              <a:endPara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D8C2584D-DE37-4E9C-B527-CAEB9CCDEF67}"/>
              </a:ext>
            </a:extLst>
          </p:cNvPr>
          <p:cNvCxnSpPr>
            <a:cxnSpLocks/>
            <a:endCxn id="67" idx="0"/>
          </p:cNvCxnSpPr>
          <p:nvPr/>
        </p:nvCxnSpPr>
        <p:spPr>
          <a:xfrm rot="10800000" flipV="1">
            <a:off x="3855367" y="1881809"/>
            <a:ext cx="4715366" cy="911150"/>
          </a:xfrm>
          <a:prstGeom prst="bentConnector2">
            <a:avLst/>
          </a:prstGeom>
          <a:ln w="38100">
            <a:solidFill>
              <a:schemeClr val="accent4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DE20E606-E867-4817-9E98-BBF4262B85CB}"/>
              </a:ext>
            </a:extLst>
          </p:cNvPr>
          <p:cNvSpPr/>
          <p:nvPr/>
        </p:nvSpPr>
        <p:spPr bwMode="auto">
          <a:xfrm>
            <a:off x="4999355" y="2799100"/>
            <a:ext cx="1922356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rPr>
              <a:t>服務</a:t>
            </a:r>
            <a:endParaRPr lang="en-US" altLang="zh-TW" sz="980" kern="0" dirty="0">
              <a:solidFill>
                <a:srgbClr val="0078D7"/>
              </a:solidFill>
              <a:latin typeface="Segoe UI Semilight"/>
              <a:cs typeface="Segoe UI" pitchFamily="34" charset="0"/>
            </a:endParaRP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E55DF28B-276D-4ABE-8DEC-A9EB8F86D96E}"/>
              </a:ext>
            </a:extLst>
          </p:cNvPr>
          <p:cNvGrpSpPr/>
          <p:nvPr/>
        </p:nvGrpSpPr>
        <p:grpSpPr>
          <a:xfrm>
            <a:off x="5124444" y="2980111"/>
            <a:ext cx="241939" cy="244454"/>
            <a:chOff x="882651" y="200026"/>
            <a:chExt cx="763587" cy="771525"/>
          </a:xfrm>
        </p:grpSpPr>
        <p:sp>
          <p:nvSpPr>
            <p:cNvPr id="87" name="Freeform 5">
              <a:extLst>
                <a:ext uri="{FF2B5EF4-FFF2-40B4-BE49-F238E27FC236}">
                  <a16:creationId xmlns:a16="http://schemas.microsoft.com/office/drawing/2014/main" id="{39FBF847-ADF9-465F-ABFE-A74C99AD16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2538" y="200026"/>
              <a:ext cx="393700" cy="354013"/>
            </a:xfrm>
            <a:custGeom>
              <a:avLst/>
              <a:gdLst>
                <a:gd name="T0" fmla="*/ 139 w 139"/>
                <a:gd name="T1" fmla="*/ 0 h 125"/>
                <a:gd name="T2" fmla="*/ 0 w 139"/>
                <a:gd name="T3" fmla="*/ 21 h 125"/>
                <a:gd name="T4" fmla="*/ 0 w 139"/>
                <a:gd name="T5" fmla="*/ 125 h 125"/>
                <a:gd name="T6" fmla="*/ 139 w 139"/>
                <a:gd name="T7" fmla="*/ 124 h 125"/>
                <a:gd name="T8" fmla="*/ 139 w 139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125">
                  <a:moveTo>
                    <a:pt x="139" y="0"/>
                  </a:moveTo>
                  <a:cubicBezTo>
                    <a:pt x="93" y="7"/>
                    <a:pt x="46" y="14"/>
                    <a:pt x="0" y="21"/>
                  </a:cubicBezTo>
                  <a:cubicBezTo>
                    <a:pt x="0" y="55"/>
                    <a:pt x="0" y="90"/>
                    <a:pt x="0" y="125"/>
                  </a:cubicBezTo>
                  <a:cubicBezTo>
                    <a:pt x="46" y="124"/>
                    <a:pt x="93" y="124"/>
                    <a:pt x="139" y="124"/>
                  </a:cubicBezTo>
                  <a:cubicBezTo>
                    <a:pt x="139" y="82"/>
                    <a:pt x="139" y="41"/>
                    <a:pt x="139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88" name="Freeform 6">
              <a:extLst>
                <a:ext uri="{FF2B5EF4-FFF2-40B4-BE49-F238E27FC236}">
                  <a16:creationId xmlns:a16="http://schemas.microsoft.com/office/drawing/2014/main" id="{76A78230-1968-4BFC-A887-BE3781098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1" y="265113"/>
              <a:ext cx="296863" cy="288925"/>
            </a:xfrm>
            <a:custGeom>
              <a:avLst/>
              <a:gdLst>
                <a:gd name="T0" fmla="*/ 105 w 105"/>
                <a:gd name="T1" fmla="*/ 0 h 102"/>
                <a:gd name="T2" fmla="*/ 0 w 105"/>
                <a:gd name="T3" fmla="*/ 14 h 102"/>
                <a:gd name="T4" fmla="*/ 0 w 105"/>
                <a:gd name="T5" fmla="*/ 102 h 102"/>
                <a:gd name="T6" fmla="*/ 8 w 105"/>
                <a:gd name="T7" fmla="*/ 102 h 102"/>
                <a:gd name="T8" fmla="*/ 103 w 105"/>
                <a:gd name="T9" fmla="*/ 102 h 102"/>
                <a:gd name="T10" fmla="*/ 105 w 105"/>
                <a:gd name="T11" fmla="*/ 102 h 102"/>
                <a:gd name="T12" fmla="*/ 105 w 105"/>
                <a:gd name="T1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2">
                  <a:moveTo>
                    <a:pt x="105" y="0"/>
                  </a:moveTo>
                  <a:cubicBezTo>
                    <a:pt x="70" y="4"/>
                    <a:pt x="35" y="9"/>
                    <a:pt x="0" y="14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2" y="102"/>
                    <a:pt x="5" y="102"/>
                    <a:pt x="8" y="102"/>
                  </a:cubicBezTo>
                  <a:cubicBezTo>
                    <a:pt x="39" y="102"/>
                    <a:pt x="71" y="102"/>
                    <a:pt x="103" y="102"/>
                  </a:cubicBezTo>
                  <a:cubicBezTo>
                    <a:pt x="103" y="102"/>
                    <a:pt x="104" y="102"/>
                    <a:pt x="105" y="102"/>
                  </a:cubicBezTo>
                  <a:cubicBezTo>
                    <a:pt x="105" y="68"/>
                    <a:pt x="105" y="34"/>
                    <a:pt x="105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89" name="Freeform 7">
              <a:extLst>
                <a:ext uri="{FF2B5EF4-FFF2-40B4-BE49-F238E27FC236}">
                  <a16:creationId xmlns:a16="http://schemas.microsoft.com/office/drawing/2014/main" id="{57AB0339-0832-488D-8D96-3303770BC81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1" y="620713"/>
              <a:ext cx="296863" cy="288925"/>
            </a:xfrm>
            <a:custGeom>
              <a:avLst/>
              <a:gdLst>
                <a:gd name="T0" fmla="*/ 10 w 105"/>
                <a:gd name="T1" fmla="*/ 0 h 102"/>
                <a:gd name="T2" fmla="*/ 0 w 105"/>
                <a:gd name="T3" fmla="*/ 0 h 102"/>
                <a:gd name="T4" fmla="*/ 0 w 105"/>
                <a:gd name="T5" fmla="*/ 88 h 102"/>
                <a:gd name="T6" fmla="*/ 105 w 105"/>
                <a:gd name="T7" fmla="*/ 102 h 102"/>
                <a:gd name="T8" fmla="*/ 105 w 105"/>
                <a:gd name="T9" fmla="*/ 0 h 102"/>
                <a:gd name="T10" fmla="*/ 100 w 105"/>
                <a:gd name="T11" fmla="*/ 0 h 102"/>
                <a:gd name="T12" fmla="*/ 10 w 105"/>
                <a:gd name="T1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2">
                  <a:moveTo>
                    <a:pt x="10" y="0"/>
                  </a:moveTo>
                  <a:cubicBezTo>
                    <a:pt x="7" y="0"/>
                    <a:pt x="3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35" y="93"/>
                    <a:pt x="70" y="97"/>
                    <a:pt x="105" y="102"/>
                  </a:cubicBezTo>
                  <a:cubicBezTo>
                    <a:pt x="105" y="68"/>
                    <a:pt x="105" y="34"/>
                    <a:pt x="105" y="0"/>
                  </a:cubicBezTo>
                  <a:cubicBezTo>
                    <a:pt x="103" y="0"/>
                    <a:pt x="102" y="0"/>
                    <a:pt x="100" y="0"/>
                  </a:cubicBezTo>
                  <a:cubicBezTo>
                    <a:pt x="70" y="0"/>
                    <a:pt x="40" y="0"/>
                    <a:pt x="10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90" name="Freeform 8">
              <a:extLst>
                <a:ext uri="{FF2B5EF4-FFF2-40B4-BE49-F238E27FC236}">
                  <a16:creationId xmlns:a16="http://schemas.microsoft.com/office/drawing/2014/main" id="{B1C6403F-5F26-49CA-8CA7-619FDEF90D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363" y="623888"/>
              <a:ext cx="396875" cy="347663"/>
            </a:xfrm>
            <a:custGeom>
              <a:avLst/>
              <a:gdLst>
                <a:gd name="T0" fmla="*/ 140 w 140"/>
                <a:gd name="T1" fmla="*/ 0 h 123"/>
                <a:gd name="T2" fmla="*/ 0 w 140"/>
                <a:gd name="T3" fmla="*/ 0 h 123"/>
                <a:gd name="T4" fmla="*/ 1 w 140"/>
                <a:gd name="T5" fmla="*/ 103 h 123"/>
                <a:gd name="T6" fmla="*/ 140 w 140"/>
                <a:gd name="T7" fmla="*/ 123 h 123"/>
                <a:gd name="T8" fmla="*/ 140 w 140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123">
                  <a:moveTo>
                    <a:pt x="140" y="0"/>
                  </a:moveTo>
                  <a:cubicBezTo>
                    <a:pt x="94" y="0"/>
                    <a:pt x="47" y="0"/>
                    <a:pt x="0" y="0"/>
                  </a:cubicBezTo>
                  <a:cubicBezTo>
                    <a:pt x="0" y="34"/>
                    <a:pt x="0" y="69"/>
                    <a:pt x="1" y="103"/>
                  </a:cubicBezTo>
                  <a:cubicBezTo>
                    <a:pt x="47" y="109"/>
                    <a:pt x="94" y="116"/>
                    <a:pt x="140" y="123"/>
                  </a:cubicBezTo>
                  <a:cubicBezTo>
                    <a:pt x="140" y="82"/>
                    <a:pt x="140" y="41"/>
                    <a:pt x="140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</p:grpSp>
      <p:sp>
        <p:nvSpPr>
          <p:cNvPr id="93" name="Title 1">
            <a:extLst>
              <a:ext uri="{FF2B5EF4-FFF2-40B4-BE49-F238E27FC236}">
                <a16:creationId xmlns:a16="http://schemas.microsoft.com/office/drawing/2014/main" id="{00B12EC3-BA3B-429E-9605-54E862B61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1"/>
            <a:ext cx="11277599" cy="594360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架構</a:t>
            </a:r>
            <a:endParaRPr lang="en-US" dirty="0"/>
          </a:p>
        </p:txBody>
      </p:sp>
      <p:sp>
        <p:nvSpPr>
          <p:cNvPr id="94" name="Subtitle 2">
            <a:extLst>
              <a:ext uri="{FF2B5EF4-FFF2-40B4-BE49-F238E27FC236}">
                <a16:creationId xmlns:a16="http://schemas.microsoft.com/office/drawing/2014/main" id="{F281F7E9-4B15-4BAC-8606-F583DBF69710}"/>
              </a:ext>
            </a:extLst>
          </p:cNvPr>
          <p:cNvSpPr>
            <a:spLocks noGrp="1"/>
          </p:cNvSpPr>
          <p:nvPr>
            <p:ph type="subTitle" idx="27"/>
          </p:nvPr>
        </p:nvSpPr>
        <p:spPr>
          <a:xfrm>
            <a:off x="457200" y="1051560"/>
            <a:ext cx="11277600" cy="369332"/>
          </a:xfrm>
        </p:spPr>
        <p:txBody>
          <a:bodyPr/>
          <a:lstStyle/>
          <a:p>
            <a:r>
              <a:rPr lang="zh-TW" altLang="en-US" dirty="0"/>
              <a:t>傳統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442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721966AD-BCBA-4F52-BF6C-4254B5AB0242}"/>
              </a:ext>
            </a:extLst>
          </p:cNvPr>
          <p:cNvSpPr/>
          <p:nvPr/>
        </p:nvSpPr>
        <p:spPr bwMode="auto">
          <a:xfrm>
            <a:off x="604990" y="2380601"/>
            <a:ext cx="6871231" cy="2801410"/>
          </a:xfrm>
          <a:prstGeom prst="roundRect">
            <a:avLst>
              <a:gd name="adj" fmla="val 703"/>
            </a:avLst>
          </a:prstGeom>
          <a:solidFill>
            <a:srgbClr val="D83B01">
              <a:alpha val="2000"/>
            </a:srgbClr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76" b="0" i="0" u="none" strike="noStrike" kern="0" cap="none" spc="0" normalizeH="0" baseline="0" noProof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57F78864-527E-4520-80DC-C34B13241D86}"/>
              </a:ext>
            </a:extLst>
          </p:cNvPr>
          <p:cNvSpPr/>
          <p:nvPr/>
        </p:nvSpPr>
        <p:spPr bwMode="auto">
          <a:xfrm>
            <a:off x="912889" y="2622819"/>
            <a:ext cx="6255428" cy="1631334"/>
          </a:xfrm>
          <a:prstGeom prst="roundRect">
            <a:avLst>
              <a:gd name="adj" fmla="val 3125"/>
            </a:avLst>
          </a:prstGeom>
          <a:solidFill>
            <a:srgbClr val="E5E5E5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53785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   </a:t>
            </a:r>
            <a:r>
              <a:rPr lang="zh-TW" altLang="en-US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作業系統</a:t>
            </a:r>
            <a:endParaRPr kumimoji="0" lang="en-US" sz="2353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56181C7B-6773-4423-8302-85A2B77CE5D2}"/>
              </a:ext>
            </a:extLst>
          </p:cNvPr>
          <p:cNvSpPr/>
          <p:nvPr/>
        </p:nvSpPr>
        <p:spPr bwMode="auto">
          <a:xfrm>
            <a:off x="2894189" y="2792959"/>
            <a:ext cx="1922356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rPr>
              <a:t>   應用程式</a:t>
            </a:r>
            <a:endParaRPr lang="en-US" altLang="zh-TW" sz="980" kern="0" dirty="0">
              <a:solidFill>
                <a:srgbClr val="0078D7"/>
              </a:solidFill>
              <a:latin typeface="Segoe UI Semilight"/>
              <a:cs typeface="Segoe UI" pitchFamily="34" charset="0"/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137D6980-C93E-415F-A3E7-6AC59BF1A97F}"/>
              </a:ext>
            </a:extLst>
          </p:cNvPr>
          <p:cNvSpPr/>
          <p:nvPr/>
        </p:nvSpPr>
        <p:spPr bwMode="auto">
          <a:xfrm>
            <a:off x="912889" y="4365807"/>
            <a:ext cx="6255428" cy="573987"/>
          </a:xfrm>
          <a:prstGeom prst="roundRect">
            <a:avLst>
              <a:gd name="adj" fmla="val 3125"/>
            </a:avLst>
          </a:prstGeom>
          <a:solidFill>
            <a:srgbClr val="E5E5E5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53785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    硬體</a:t>
            </a:r>
            <a:endParaRPr lang="en-US" altLang="zh-TW" sz="2353" kern="0" dirty="0">
              <a:solidFill>
                <a:srgbClr val="0078D7"/>
              </a:soli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919FE145-91A4-4B37-A869-32D693FFAB7A}"/>
              </a:ext>
            </a:extLst>
          </p:cNvPr>
          <p:cNvSpPr/>
          <p:nvPr/>
        </p:nvSpPr>
        <p:spPr bwMode="auto">
          <a:xfrm>
            <a:off x="2894188" y="3486669"/>
            <a:ext cx="4030408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rPr>
              <a:t>   核心</a:t>
            </a:r>
            <a:endParaRPr lang="en-US" altLang="zh-TW" sz="980" kern="0" dirty="0">
              <a:solidFill>
                <a:srgbClr val="0078D7"/>
              </a:solidFill>
              <a:latin typeface="Segoe UI Semilight"/>
              <a:cs typeface="Segoe UI" pitchFamily="34" charset="0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B4751A7-7838-41B6-9E09-9C6A526B8B22}"/>
              </a:ext>
            </a:extLst>
          </p:cNvPr>
          <p:cNvGrpSpPr/>
          <p:nvPr/>
        </p:nvGrpSpPr>
        <p:grpSpPr>
          <a:xfrm>
            <a:off x="3036459" y="3602929"/>
            <a:ext cx="342890" cy="353654"/>
            <a:chOff x="893763" y="-434975"/>
            <a:chExt cx="869950" cy="869950"/>
          </a:xfrm>
        </p:grpSpPr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5F99D19D-589C-4747-9216-77667C6CC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8142" y="-179534"/>
              <a:ext cx="345953" cy="359073"/>
            </a:xfrm>
            <a:custGeom>
              <a:avLst/>
              <a:gdLst>
                <a:gd name="T0" fmla="*/ 125 w 142"/>
                <a:gd name="T1" fmla="*/ 146 h 146"/>
                <a:gd name="T2" fmla="*/ 18 w 142"/>
                <a:gd name="T3" fmla="*/ 146 h 146"/>
                <a:gd name="T4" fmla="*/ 0 w 142"/>
                <a:gd name="T5" fmla="*/ 128 h 146"/>
                <a:gd name="T6" fmla="*/ 0 w 142"/>
                <a:gd name="T7" fmla="*/ 19 h 146"/>
                <a:gd name="T8" fmla="*/ 18 w 142"/>
                <a:gd name="T9" fmla="*/ 0 h 146"/>
                <a:gd name="T10" fmla="*/ 125 w 142"/>
                <a:gd name="T11" fmla="*/ 0 h 146"/>
                <a:gd name="T12" fmla="*/ 142 w 142"/>
                <a:gd name="T13" fmla="*/ 19 h 146"/>
                <a:gd name="T14" fmla="*/ 142 w 142"/>
                <a:gd name="T15" fmla="*/ 128 h 146"/>
                <a:gd name="T16" fmla="*/ 125 w 142"/>
                <a:gd name="T17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46">
                  <a:moveTo>
                    <a:pt x="125" y="146"/>
                  </a:moveTo>
                  <a:cubicBezTo>
                    <a:pt x="18" y="146"/>
                    <a:pt x="18" y="146"/>
                    <a:pt x="18" y="146"/>
                  </a:cubicBezTo>
                  <a:cubicBezTo>
                    <a:pt x="8" y="146"/>
                    <a:pt x="0" y="138"/>
                    <a:pt x="0" y="12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34" y="0"/>
                    <a:pt x="142" y="9"/>
                    <a:pt x="142" y="19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42" y="138"/>
                    <a:pt x="134" y="146"/>
                    <a:pt x="125" y="146"/>
                  </a:cubicBezTo>
                  <a:close/>
                </a:path>
              </a:pathLst>
            </a:cu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4" name="Rectangle 13">
              <a:extLst>
                <a:ext uri="{FF2B5EF4-FFF2-40B4-BE49-F238E27FC236}">
                  <a16:creationId xmlns:a16="http://schemas.microsoft.com/office/drawing/2014/main" id="{66D8A93E-07E2-4D2E-8250-848C9B28A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6475" y="-325438"/>
              <a:ext cx="641350" cy="650876"/>
            </a:xfrm>
            <a:prstGeom prst="rect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5" name="Line 14">
              <a:extLst>
                <a:ext uri="{FF2B5EF4-FFF2-40B4-BE49-F238E27FC236}">
                  <a16:creationId xmlns:a16="http://schemas.microsoft.com/office/drawing/2014/main" id="{72137C73-CFEF-4A57-971F-04F165F04A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9188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6" name="Line 15">
              <a:extLst>
                <a:ext uri="{FF2B5EF4-FFF2-40B4-BE49-F238E27FC236}">
                  <a16:creationId xmlns:a16="http://schemas.microsoft.com/office/drawing/2014/main" id="{B2CA5891-11B3-4146-A5EC-0B5900DE76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5563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7" name="Line 16">
              <a:extLst>
                <a:ext uri="{FF2B5EF4-FFF2-40B4-BE49-F238E27FC236}">
                  <a16:creationId xmlns:a16="http://schemas.microsoft.com/office/drawing/2014/main" id="{13ABAE60-1697-4682-A7BE-F7819481F5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1938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8" name="Line 17">
              <a:extLst>
                <a:ext uri="{FF2B5EF4-FFF2-40B4-BE49-F238E27FC236}">
                  <a16:creationId xmlns:a16="http://schemas.microsoft.com/office/drawing/2014/main" id="{3BDD23CE-AB8C-408F-9738-5B84F8709C8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9188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9" name="Line 18">
              <a:extLst>
                <a:ext uri="{FF2B5EF4-FFF2-40B4-BE49-F238E27FC236}">
                  <a16:creationId xmlns:a16="http://schemas.microsoft.com/office/drawing/2014/main" id="{0A57B355-28BA-4F96-8220-98481E9D9F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5563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0" name="Line 19">
              <a:extLst>
                <a:ext uri="{FF2B5EF4-FFF2-40B4-BE49-F238E27FC236}">
                  <a16:creationId xmlns:a16="http://schemas.microsoft.com/office/drawing/2014/main" id="{9F042A1C-59AB-4651-BAED-8661750CF9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1938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1" name="Line 20">
              <a:extLst>
                <a:ext uri="{FF2B5EF4-FFF2-40B4-BE49-F238E27FC236}">
                  <a16:creationId xmlns:a16="http://schemas.microsoft.com/office/drawing/2014/main" id="{F338CA48-D9CB-469D-8765-F7E6A01EF5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-206375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2" name="Line 22">
              <a:extLst>
                <a:ext uri="{FF2B5EF4-FFF2-40B4-BE49-F238E27FC236}">
                  <a16:creationId xmlns:a16="http://schemas.microsoft.com/office/drawing/2014/main" id="{FBDB42A0-7D44-437B-9E2D-7A1C7D01A1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0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3" name="Line 23">
              <a:extLst>
                <a:ext uri="{FF2B5EF4-FFF2-40B4-BE49-F238E27FC236}">
                  <a16:creationId xmlns:a16="http://schemas.microsoft.com/office/drawing/2014/main" id="{E4C8C221-C41F-437F-8129-718D385F33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206375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4" name="Line 24">
              <a:extLst>
                <a:ext uri="{FF2B5EF4-FFF2-40B4-BE49-F238E27FC236}">
                  <a16:creationId xmlns:a16="http://schemas.microsoft.com/office/drawing/2014/main" id="{3D7C9BAD-0A39-4852-A346-0B0F799352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-206375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5" name="Line 25">
              <a:extLst>
                <a:ext uri="{FF2B5EF4-FFF2-40B4-BE49-F238E27FC236}">
                  <a16:creationId xmlns:a16="http://schemas.microsoft.com/office/drawing/2014/main" id="{26F61D76-6D68-4990-821F-B98F11FEE1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0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6" name="Line 26">
              <a:extLst>
                <a:ext uri="{FF2B5EF4-FFF2-40B4-BE49-F238E27FC236}">
                  <a16:creationId xmlns:a16="http://schemas.microsoft.com/office/drawing/2014/main" id="{FACEA948-F15D-47FC-88CB-DBF54D4A6D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206375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911AB009-0367-4357-87C2-23CA6D015168}"/>
              </a:ext>
            </a:extLst>
          </p:cNvPr>
          <p:cNvGrpSpPr/>
          <p:nvPr/>
        </p:nvGrpSpPr>
        <p:grpSpPr>
          <a:xfrm>
            <a:off x="1116798" y="3297567"/>
            <a:ext cx="374975" cy="281835"/>
            <a:chOff x="11622088" y="3221038"/>
            <a:chExt cx="958850" cy="712788"/>
          </a:xfrm>
        </p:grpSpPr>
        <p:sp>
          <p:nvSpPr>
            <p:cNvPr id="100" name="Rectangle 39">
              <a:extLst>
                <a:ext uri="{FF2B5EF4-FFF2-40B4-BE49-F238E27FC236}">
                  <a16:creationId xmlns:a16="http://schemas.microsoft.com/office/drawing/2014/main" id="{72FD5011-295A-4DBC-A7F7-EF48916B9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22088" y="3221038"/>
              <a:ext cx="958850" cy="625475"/>
            </a:xfrm>
            <a:prstGeom prst="rect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1" name="Line 40">
              <a:extLst>
                <a:ext uri="{FF2B5EF4-FFF2-40B4-BE49-F238E27FC236}">
                  <a16:creationId xmlns:a16="http://schemas.microsoft.com/office/drawing/2014/main" id="{CE756CC6-F599-49FD-BF28-72E5DAF16C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98313" y="3933825"/>
              <a:ext cx="4064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2" name="Line 41">
              <a:extLst>
                <a:ext uri="{FF2B5EF4-FFF2-40B4-BE49-F238E27FC236}">
                  <a16:creationId xmlns:a16="http://schemas.microsoft.com/office/drawing/2014/main" id="{B969157A-54D3-4F89-8F86-6F6AB33D61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101513" y="3849688"/>
              <a:ext cx="0" cy="84138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FD2FA444-9675-4256-B66F-22431E8F4FBB}"/>
              </a:ext>
            </a:extLst>
          </p:cNvPr>
          <p:cNvGrpSpPr/>
          <p:nvPr/>
        </p:nvGrpSpPr>
        <p:grpSpPr>
          <a:xfrm>
            <a:off x="3018010" y="2944939"/>
            <a:ext cx="349200" cy="278952"/>
            <a:chOff x="11757025" y="2832101"/>
            <a:chExt cx="462140" cy="365125"/>
          </a:xfrm>
        </p:grpSpPr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70855571-D557-4F15-BDCF-51F729673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8313" y="2832101"/>
              <a:ext cx="450852" cy="365125"/>
            </a:xfrm>
            <a:custGeom>
              <a:avLst/>
              <a:gdLst>
                <a:gd name="T0" fmla="*/ 155 w 158"/>
                <a:gd name="T1" fmla="*/ 127 h 127"/>
                <a:gd name="T2" fmla="*/ 4 w 158"/>
                <a:gd name="T3" fmla="*/ 127 h 127"/>
                <a:gd name="T4" fmla="*/ 0 w 158"/>
                <a:gd name="T5" fmla="*/ 124 h 127"/>
                <a:gd name="T6" fmla="*/ 0 w 158"/>
                <a:gd name="T7" fmla="*/ 3 h 127"/>
                <a:gd name="T8" fmla="*/ 4 w 158"/>
                <a:gd name="T9" fmla="*/ 0 h 127"/>
                <a:gd name="T10" fmla="*/ 155 w 158"/>
                <a:gd name="T11" fmla="*/ 0 h 127"/>
                <a:gd name="T12" fmla="*/ 158 w 158"/>
                <a:gd name="T13" fmla="*/ 3 h 127"/>
                <a:gd name="T14" fmla="*/ 158 w 158"/>
                <a:gd name="T15" fmla="*/ 124 h 127"/>
                <a:gd name="T16" fmla="*/ 155 w 158"/>
                <a:gd name="T1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27">
                  <a:moveTo>
                    <a:pt x="155" y="127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2" y="127"/>
                    <a:pt x="0" y="125"/>
                    <a:pt x="0" y="12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7" y="0"/>
                    <a:pt x="158" y="1"/>
                    <a:pt x="158" y="3"/>
                  </a:cubicBezTo>
                  <a:cubicBezTo>
                    <a:pt x="158" y="124"/>
                    <a:pt x="158" y="124"/>
                    <a:pt x="158" y="124"/>
                  </a:cubicBezTo>
                  <a:cubicBezTo>
                    <a:pt x="158" y="125"/>
                    <a:pt x="157" y="127"/>
                    <a:pt x="155" y="127"/>
                  </a:cubicBezTo>
                  <a:close/>
                </a:path>
              </a:pathLst>
            </a:custGeom>
            <a:noFill/>
            <a:ln w="127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5" name="Line 31">
              <a:extLst>
                <a:ext uri="{FF2B5EF4-FFF2-40B4-BE49-F238E27FC236}">
                  <a16:creationId xmlns:a16="http://schemas.microsoft.com/office/drawing/2014/main" id="{4A3D2FBA-516D-4B8F-8A6D-F07D740F90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71313" y="2924176"/>
              <a:ext cx="44767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6" name="Oval 32">
              <a:extLst>
                <a:ext uri="{FF2B5EF4-FFF2-40B4-BE49-F238E27FC236}">
                  <a16:creationId xmlns:a16="http://schemas.microsoft.com/office/drawing/2014/main" id="{F54C538D-8B97-422B-B0D8-541112B66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58650" y="2867026"/>
              <a:ext cx="23813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7" name="Oval 33">
              <a:extLst>
                <a:ext uri="{FF2B5EF4-FFF2-40B4-BE49-F238E27FC236}">
                  <a16:creationId xmlns:a16="http://schemas.microsoft.com/office/drawing/2014/main" id="{DEBF0E87-4298-461B-A36B-08ADA05AB0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09450" y="2867026"/>
              <a:ext cx="20638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8" name="Oval 34">
              <a:extLst>
                <a:ext uri="{FF2B5EF4-FFF2-40B4-BE49-F238E27FC236}">
                  <a16:creationId xmlns:a16="http://schemas.microsoft.com/office/drawing/2014/main" id="{ADD70D10-A3E4-4C3F-8E28-CB5A88B671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8663" y="2867026"/>
              <a:ext cx="20638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9" name="Line 35">
              <a:extLst>
                <a:ext uri="{FF2B5EF4-FFF2-40B4-BE49-F238E27FC236}">
                  <a16:creationId xmlns:a16="http://schemas.microsoft.com/office/drawing/2014/main" id="{AA32E100-0164-4E4F-9105-CFDD908671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57025" y="2992438"/>
              <a:ext cx="0" cy="0"/>
            </a:xfrm>
            <a:prstGeom prst="line">
              <a:avLst/>
            </a:prstGeom>
            <a:noFill/>
            <a:ln w="127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08AF3AF2-16D6-49D0-8983-CD0143D66217}"/>
              </a:ext>
            </a:extLst>
          </p:cNvPr>
          <p:cNvGrpSpPr/>
          <p:nvPr/>
        </p:nvGrpSpPr>
        <p:grpSpPr>
          <a:xfrm>
            <a:off x="1077983" y="4543262"/>
            <a:ext cx="438971" cy="217484"/>
            <a:chOff x="92603" y="44698"/>
            <a:chExt cx="851960" cy="353283"/>
          </a:xfrm>
        </p:grpSpPr>
        <p:sp>
          <p:nvSpPr>
            <p:cNvPr id="111" name="Oval 32">
              <a:extLst>
                <a:ext uri="{FF2B5EF4-FFF2-40B4-BE49-F238E27FC236}">
                  <a16:creationId xmlns:a16="http://schemas.microsoft.com/office/drawing/2014/main" id="{30D0D04A-2F69-4FD6-BC57-EDB55B77FC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203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2" name="Oval 33">
              <a:extLst>
                <a:ext uri="{FF2B5EF4-FFF2-40B4-BE49-F238E27FC236}">
                  <a16:creationId xmlns:a16="http://schemas.microsoft.com/office/drawing/2014/main" id="{19CB5A2E-DA22-4F77-AE60-4ADDB2B6D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439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3" name="Oval 34">
              <a:extLst>
                <a:ext uri="{FF2B5EF4-FFF2-40B4-BE49-F238E27FC236}">
                  <a16:creationId xmlns:a16="http://schemas.microsoft.com/office/drawing/2014/main" id="{5C46D291-BC72-444C-81DA-9F6D3D9B8F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396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4" name="Rectangle: Rounded Corners 113">
              <a:extLst>
                <a:ext uri="{FF2B5EF4-FFF2-40B4-BE49-F238E27FC236}">
                  <a16:creationId xmlns:a16="http://schemas.microsoft.com/office/drawing/2014/main" id="{7DC4D17D-889C-4051-95FD-D2ADB555C8F8}"/>
                </a:ext>
              </a:extLst>
            </p:cNvPr>
            <p:cNvSpPr/>
            <p:nvPr/>
          </p:nvSpPr>
          <p:spPr bwMode="auto">
            <a:xfrm>
              <a:off x="92603" y="44698"/>
              <a:ext cx="851960" cy="353283"/>
            </a:xfrm>
            <a:prstGeom prst="roundRect">
              <a:avLst>
                <a:gd name="adj" fmla="val 5112"/>
              </a:avLst>
            </a:prstGeom>
            <a:noFill/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5" name="Rectangle: Rounded Corners 114">
              <a:extLst>
                <a:ext uri="{FF2B5EF4-FFF2-40B4-BE49-F238E27FC236}">
                  <a16:creationId xmlns:a16="http://schemas.microsoft.com/office/drawing/2014/main" id="{15B1014B-E10C-4654-AF97-65919CFDEFEC}"/>
                </a:ext>
              </a:extLst>
            </p:cNvPr>
            <p:cNvSpPr/>
            <p:nvPr/>
          </p:nvSpPr>
          <p:spPr bwMode="auto">
            <a:xfrm>
              <a:off x="196192" y="173038"/>
              <a:ext cx="297827" cy="99345"/>
            </a:xfrm>
            <a:prstGeom prst="roundRect">
              <a:avLst>
                <a:gd name="adj" fmla="val 11824"/>
              </a:avLst>
            </a:prstGeom>
            <a:noFill/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D8C2584D-DE37-4E9C-B527-CAEB9CCDEF67}"/>
              </a:ext>
            </a:extLst>
          </p:cNvPr>
          <p:cNvCxnSpPr>
            <a:cxnSpLocks/>
            <a:endCxn id="53" idx="0"/>
          </p:cNvCxnSpPr>
          <p:nvPr/>
        </p:nvCxnSpPr>
        <p:spPr>
          <a:xfrm rot="10800000" flipV="1">
            <a:off x="5960533" y="1675988"/>
            <a:ext cx="2610200" cy="1123111"/>
          </a:xfrm>
          <a:prstGeom prst="bentConnector2">
            <a:avLst/>
          </a:prstGeom>
          <a:ln w="38100">
            <a:solidFill>
              <a:schemeClr val="accent4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74883E0-AC0C-4F59-9C70-80D188B19C99}"/>
              </a:ext>
            </a:extLst>
          </p:cNvPr>
          <p:cNvGrpSpPr/>
          <p:nvPr/>
        </p:nvGrpSpPr>
        <p:grpSpPr>
          <a:xfrm>
            <a:off x="8570733" y="1360967"/>
            <a:ext cx="3412160" cy="4348717"/>
            <a:chOff x="8570733" y="1360967"/>
            <a:chExt cx="3412160" cy="434871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071407-A478-47B6-AF21-AA916FC313A0}"/>
                </a:ext>
              </a:extLst>
            </p:cNvPr>
            <p:cNvSpPr/>
            <p:nvPr/>
          </p:nvSpPr>
          <p:spPr bwMode="auto">
            <a:xfrm>
              <a:off x="8570733" y="1360967"/>
              <a:ext cx="3412160" cy="4348717"/>
            </a:xfrm>
            <a:prstGeom prst="rect">
              <a:avLst/>
            </a:prstGeom>
            <a:solidFill>
              <a:srgbClr val="D83B01">
                <a:alpha val="28000"/>
              </a:srgbClr>
            </a:solidFill>
            <a:ln>
              <a:solidFill>
                <a:schemeClr val="accent4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6FD184-ED99-4179-9139-CACC5E3A79AD}"/>
                </a:ext>
              </a:extLst>
            </p:cNvPr>
            <p:cNvSpPr txBox="1"/>
            <p:nvPr/>
          </p:nvSpPr>
          <p:spPr>
            <a:xfrm>
              <a:off x="8678754" y="2575555"/>
              <a:ext cx="3168502" cy="13942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42900" indent="-342900" algn="l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TW" alt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長期執行的程式</a:t>
              </a:r>
              <a:endPara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  <a:p>
              <a:pPr marL="342900" indent="-342900" algn="l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TW" alt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提供應用程式功能呼叫</a:t>
              </a:r>
              <a:endPara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  <a:p>
              <a:pPr marL="342900" indent="-342900" algn="l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TW" alt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可做為與作業系統核心溝通的介面</a:t>
              </a:r>
              <a:endPara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EC3D541C-0441-429C-AF69-F51723BC17C9}"/>
              </a:ext>
            </a:extLst>
          </p:cNvPr>
          <p:cNvSpPr/>
          <p:nvPr/>
        </p:nvSpPr>
        <p:spPr bwMode="auto">
          <a:xfrm>
            <a:off x="4999355" y="2799100"/>
            <a:ext cx="1922356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rPr>
              <a:t>服務</a:t>
            </a:r>
            <a:endParaRPr lang="en-US" altLang="zh-TW" sz="980" kern="0" dirty="0">
              <a:solidFill>
                <a:srgbClr val="0078D7"/>
              </a:solidFill>
              <a:latin typeface="Segoe UI Semilight"/>
              <a:cs typeface="Segoe UI" pitchFamily="34" charset="0"/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56C1BA3-29AB-486B-A6BF-CD81E9F10F79}"/>
              </a:ext>
            </a:extLst>
          </p:cNvPr>
          <p:cNvGrpSpPr/>
          <p:nvPr/>
        </p:nvGrpSpPr>
        <p:grpSpPr>
          <a:xfrm>
            <a:off x="5124444" y="2980111"/>
            <a:ext cx="241939" cy="244454"/>
            <a:chOff x="882651" y="200026"/>
            <a:chExt cx="763587" cy="771525"/>
          </a:xfrm>
        </p:grpSpPr>
        <p:sp>
          <p:nvSpPr>
            <p:cNvPr id="56" name="Freeform 5">
              <a:extLst>
                <a:ext uri="{FF2B5EF4-FFF2-40B4-BE49-F238E27FC236}">
                  <a16:creationId xmlns:a16="http://schemas.microsoft.com/office/drawing/2014/main" id="{23413219-DDE1-47F4-92AE-A9F555D7F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2538" y="200026"/>
              <a:ext cx="393700" cy="354013"/>
            </a:xfrm>
            <a:custGeom>
              <a:avLst/>
              <a:gdLst>
                <a:gd name="T0" fmla="*/ 139 w 139"/>
                <a:gd name="T1" fmla="*/ 0 h 125"/>
                <a:gd name="T2" fmla="*/ 0 w 139"/>
                <a:gd name="T3" fmla="*/ 21 h 125"/>
                <a:gd name="T4" fmla="*/ 0 w 139"/>
                <a:gd name="T5" fmla="*/ 125 h 125"/>
                <a:gd name="T6" fmla="*/ 139 w 139"/>
                <a:gd name="T7" fmla="*/ 124 h 125"/>
                <a:gd name="T8" fmla="*/ 139 w 139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125">
                  <a:moveTo>
                    <a:pt x="139" y="0"/>
                  </a:moveTo>
                  <a:cubicBezTo>
                    <a:pt x="93" y="7"/>
                    <a:pt x="46" y="14"/>
                    <a:pt x="0" y="21"/>
                  </a:cubicBezTo>
                  <a:cubicBezTo>
                    <a:pt x="0" y="55"/>
                    <a:pt x="0" y="90"/>
                    <a:pt x="0" y="125"/>
                  </a:cubicBezTo>
                  <a:cubicBezTo>
                    <a:pt x="46" y="124"/>
                    <a:pt x="93" y="124"/>
                    <a:pt x="139" y="124"/>
                  </a:cubicBezTo>
                  <a:cubicBezTo>
                    <a:pt x="139" y="82"/>
                    <a:pt x="139" y="41"/>
                    <a:pt x="139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A3BF5324-7CFA-49A7-B8BB-7854CCB6C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1" y="265113"/>
              <a:ext cx="296863" cy="288925"/>
            </a:xfrm>
            <a:custGeom>
              <a:avLst/>
              <a:gdLst>
                <a:gd name="T0" fmla="*/ 105 w 105"/>
                <a:gd name="T1" fmla="*/ 0 h 102"/>
                <a:gd name="T2" fmla="*/ 0 w 105"/>
                <a:gd name="T3" fmla="*/ 14 h 102"/>
                <a:gd name="T4" fmla="*/ 0 w 105"/>
                <a:gd name="T5" fmla="*/ 102 h 102"/>
                <a:gd name="T6" fmla="*/ 8 w 105"/>
                <a:gd name="T7" fmla="*/ 102 h 102"/>
                <a:gd name="T8" fmla="*/ 103 w 105"/>
                <a:gd name="T9" fmla="*/ 102 h 102"/>
                <a:gd name="T10" fmla="*/ 105 w 105"/>
                <a:gd name="T11" fmla="*/ 102 h 102"/>
                <a:gd name="T12" fmla="*/ 105 w 105"/>
                <a:gd name="T1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2">
                  <a:moveTo>
                    <a:pt x="105" y="0"/>
                  </a:moveTo>
                  <a:cubicBezTo>
                    <a:pt x="70" y="4"/>
                    <a:pt x="35" y="9"/>
                    <a:pt x="0" y="14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2" y="102"/>
                    <a:pt x="5" y="102"/>
                    <a:pt x="8" y="102"/>
                  </a:cubicBezTo>
                  <a:cubicBezTo>
                    <a:pt x="39" y="102"/>
                    <a:pt x="71" y="102"/>
                    <a:pt x="103" y="102"/>
                  </a:cubicBezTo>
                  <a:cubicBezTo>
                    <a:pt x="103" y="102"/>
                    <a:pt x="104" y="102"/>
                    <a:pt x="105" y="102"/>
                  </a:cubicBezTo>
                  <a:cubicBezTo>
                    <a:pt x="105" y="68"/>
                    <a:pt x="105" y="34"/>
                    <a:pt x="105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58" name="Freeform 7">
              <a:extLst>
                <a:ext uri="{FF2B5EF4-FFF2-40B4-BE49-F238E27FC236}">
                  <a16:creationId xmlns:a16="http://schemas.microsoft.com/office/drawing/2014/main" id="{9757E4CE-6AF1-4D6F-AF53-278D7F386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1" y="620713"/>
              <a:ext cx="296863" cy="288925"/>
            </a:xfrm>
            <a:custGeom>
              <a:avLst/>
              <a:gdLst>
                <a:gd name="T0" fmla="*/ 10 w 105"/>
                <a:gd name="T1" fmla="*/ 0 h 102"/>
                <a:gd name="T2" fmla="*/ 0 w 105"/>
                <a:gd name="T3" fmla="*/ 0 h 102"/>
                <a:gd name="T4" fmla="*/ 0 w 105"/>
                <a:gd name="T5" fmla="*/ 88 h 102"/>
                <a:gd name="T6" fmla="*/ 105 w 105"/>
                <a:gd name="T7" fmla="*/ 102 h 102"/>
                <a:gd name="T8" fmla="*/ 105 w 105"/>
                <a:gd name="T9" fmla="*/ 0 h 102"/>
                <a:gd name="T10" fmla="*/ 100 w 105"/>
                <a:gd name="T11" fmla="*/ 0 h 102"/>
                <a:gd name="T12" fmla="*/ 10 w 105"/>
                <a:gd name="T1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2">
                  <a:moveTo>
                    <a:pt x="10" y="0"/>
                  </a:moveTo>
                  <a:cubicBezTo>
                    <a:pt x="7" y="0"/>
                    <a:pt x="3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35" y="93"/>
                    <a:pt x="70" y="97"/>
                    <a:pt x="105" y="102"/>
                  </a:cubicBezTo>
                  <a:cubicBezTo>
                    <a:pt x="105" y="68"/>
                    <a:pt x="105" y="34"/>
                    <a:pt x="105" y="0"/>
                  </a:cubicBezTo>
                  <a:cubicBezTo>
                    <a:pt x="103" y="0"/>
                    <a:pt x="102" y="0"/>
                    <a:pt x="100" y="0"/>
                  </a:cubicBezTo>
                  <a:cubicBezTo>
                    <a:pt x="70" y="0"/>
                    <a:pt x="40" y="0"/>
                    <a:pt x="10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59" name="Freeform 8">
              <a:extLst>
                <a:ext uri="{FF2B5EF4-FFF2-40B4-BE49-F238E27FC236}">
                  <a16:creationId xmlns:a16="http://schemas.microsoft.com/office/drawing/2014/main" id="{E0FF905C-7A73-48DC-9640-55766EF79D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363" y="623888"/>
              <a:ext cx="396875" cy="347663"/>
            </a:xfrm>
            <a:custGeom>
              <a:avLst/>
              <a:gdLst>
                <a:gd name="T0" fmla="*/ 140 w 140"/>
                <a:gd name="T1" fmla="*/ 0 h 123"/>
                <a:gd name="T2" fmla="*/ 0 w 140"/>
                <a:gd name="T3" fmla="*/ 0 h 123"/>
                <a:gd name="T4" fmla="*/ 1 w 140"/>
                <a:gd name="T5" fmla="*/ 103 h 123"/>
                <a:gd name="T6" fmla="*/ 140 w 140"/>
                <a:gd name="T7" fmla="*/ 123 h 123"/>
                <a:gd name="T8" fmla="*/ 140 w 140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123">
                  <a:moveTo>
                    <a:pt x="140" y="0"/>
                  </a:moveTo>
                  <a:cubicBezTo>
                    <a:pt x="94" y="0"/>
                    <a:pt x="47" y="0"/>
                    <a:pt x="0" y="0"/>
                  </a:cubicBezTo>
                  <a:cubicBezTo>
                    <a:pt x="0" y="34"/>
                    <a:pt x="0" y="69"/>
                    <a:pt x="1" y="103"/>
                  </a:cubicBezTo>
                  <a:cubicBezTo>
                    <a:pt x="47" y="109"/>
                    <a:pt x="94" y="116"/>
                    <a:pt x="140" y="123"/>
                  </a:cubicBezTo>
                  <a:cubicBezTo>
                    <a:pt x="140" y="82"/>
                    <a:pt x="140" y="41"/>
                    <a:pt x="140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</p:grpSp>
      <p:sp>
        <p:nvSpPr>
          <p:cNvPr id="60" name="Title 1">
            <a:extLst>
              <a:ext uri="{FF2B5EF4-FFF2-40B4-BE49-F238E27FC236}">
                <a16:creationId xmlns:a16="http://schemas.microsoft.com/office/drawing/2014/main" id="{FBC6220F-B229-42AA-9664-9CE451266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1"/>
            <a:ext cx="11277599" cy="594360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架構</a:t>
            </a:r>
            <a:endParaRPr lang="en-US" dirty="0"/>
          </a:p>
        </p:txBody>
      </p:sp>
      <p:sp>
        <p:nvSpPr>
          <p:cNvPr id="61" name="Subtitle 2">
            <a:extLst>
              <a:ext uri="{FF2B5EF4-FFF2-40B4-BE49-F238E27FC236}">
                <a16:creationId xmlns:a16="http://schemas.microsoft.com/office/drawing/2014/main" id="{E36C6464-0836-4A41-91CD-4B78F1881740}"/>
              </a:ext>
            </a:extLst>
          </p:cNvPr>
          <p:cNvSpPr>
            <a:spLocks noGrp="1"/>
          </p:cNvSpPr>
          <p:nvPr>
            <p:ph type="subTitle" idx="27"/>
          </p:nvPr>
        </p:nvSpPr>
        <p:spPr>
          <a:xfrm>
            <a:off x="457200" y="1051560"/>
            <a:ext cx="11277600" cy="369332"/>
          </a:xfrm>
        </p:spPr>
        <p:txBody>
          <a:bodyPr/>
          <a:lstStyle/>
          <a:p>
            <a:r>
              <a:rPr lang="zh-TW" altLang="en-US" dirty="0"/>
              <a:t>傳統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67657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721966AD-BCBA-4F52-BF6C-4254B5AB0242}"/>
              </a:ext>
            </a:extLst>
          </p:cNvPr>
          <p:cNvSpPr/>
          <p:nvPr/>
        </p:nvSpPr>
        <p:spPr bwMode="auto">
          <a:xfrm>
            <a:off x="604990" y="2380601"/>
            <a:ext cx="6871231" cy="2801410"/>
          </a:xfrm>
          <a:prstGeom prst="roundRect">
            <a:avLst>
              <a:gd name="adj" fmla="val 703"/>
            </a:avLst>
          </a:prstGeom>
          <a:solidFill>
            <a:srgbClr val="D83B01">
              <a:alpha val="2000"/>
            </a:srgbClr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76" b="0" i="0" u="none" strike="noStrike" kern="0" cap="none" spc="0" normalizeH="0" baseline="0" noProof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57F78864-527E-4520-80DC-C34B13241D86}"/>
              </a:ext>
            </a:extLst>
          </p:cNvPr>
          <p:cNvSpPr/>
          <p:nvPr/>
        </p:nvSpPr>
        <p:spPr bwMode="auto">
          <a:xfrm>
            <a:off x="912889" y="2622819"/>
            <a:ext cx="6255428" cy="1631334"/>
          </a:xfrm>
          <a:prstGeom prst="roundRect">
            <a:avLst>
              <a:gd name="adj" fmla="val 3125"/>
            </a:avLst>
          </a:prstGeom>
          <a:solidFill>
            <a:srgbClr val="E5E5E5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53785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   </a:t>
            </a:r>
            <a:r>
              <a:rPr lang="zh-TW" altLang="en-US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作業系統</a:t>
            </a:r>
            <a:endParaRPr kumimoji="0" lang="en-US" sz="2353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56181C7B-6773-4423-8302-85A2B77CE5D2}"/>
              </a:ext>
            </a:extLst>
          </p:cNvPr>
          <p:cNvSpPr/>
          <p:nvPr/>
        </p:nvSpPr>
        <p:spPr bwMode="auto">
          <a:xfrm>
            <a:off x="2894189" y="2792959"/>
            <a:ext cx="1922356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rPr>
              <a:t>   應用程式</a:t>
            </a:r>
            <a:endParaRPr lang="en-US" altLang="zh-TW" sz="980" kern="0" dirty="0">
              <a:solidFill>
                <a:srgbClr val="0078D7"/>
              </a:solidFill>
              <a:latin typeface="Segoe UI Semilight"/>
              <a:cs typeface="Segoe UI" pitchFamily="34" charset="0"/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137D6980-C93E-415F-A3E7-6AC59BF1A97F}"/>
              </a:ext>
            </a:extLst>
          </p:cNvPr>
          <p:cNvSpPr/>
          <p:nvPr/>
        </p:nvSpPr>
        <p:spPr bwMode="auto">
          <a:xfrm>
            <a:off x="912889" y="4365807"/>
            <a:ext cx="6255428" cy="573987"/>
          </a:xfrm>
          <a:prstGeom prst="roundRect">
            <a:avLst>
              <a:gd name="adj" fmla="val 3125"/>
            </a:avLst>
          </a:prstGeom>
          <a:solidFill>
            <a:srgbClr val="E5E5E5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53785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    硬體</a:t>
            </a:r>
            <a:endParaRPr lang="en-US" altLang="zh-TW" sz="2353" kern="0" dirty="0">
              <a:solidFill>
                <a:srgbClr val="0078D7"/>
              </a:soli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911AB009-0367-4357-87C2-23CA6D015168}"/>
              </a:ext>
            </a:extLst>
          </p:cNvPr>
          <p:cNvGrpSpPr/>
          <p:nvPr/>
        </p:nvGrpSpPr>
        <p:grpSpPr>
          <a:xfrm>
            <a:off x="1116798" y="3297567"/>
            <a:ext cx="374975" cy="281835"/>
            <a:chOff x="11622088" y="3221038"/>
            <a:chExt cx="958850" cy="712788"/>
          </a:xfrm>
        </p:grpSpPr>
        <p:sp>
          <p:nvSpPr>
            <p:cNvPr id="100" name="Rectangle 39">
              <a:extLst>
                <a:ext uri="{FF2B5EF4-FFF2-40B4-BE49-F238E27FC236}">
                  <a16:creationId xmlns:a16="http://schemas.microsoft.com/office/drawing/2014/main" id="{72FD5011-295A-4DBC-A7F7-EF48916B9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22088" y="3221038"/>
              <a:ext cx="958850" cy="625475"/>
            </a:xfrm>
            <a:prstGeom prst="rect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1" name="Line 40">
              <a:extLst>
                <a:ext uri="{FF2B5EF4-FFF2-40B4-BE49-F238E27FC236}">
                  <a16:creationId xmlns:a16="http://schemas.microsoft.com/office/drawing/2014/main" id="{CE756CC6-F599-49FD-BF28-72E5DAF16C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98313" y="3933825"/>
              <a:ext cx="4064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2" name="Line 41">
              <a:extLst>
                <a:ext uri="{FF2B5EF4-FFF2-40B4-BE49-F238E27FC236}">
                  <a16:creationId xmlns:a16="http://schemas.microsoft.com/office/drawing/2014/main" id="{B969157A-54D3-4F89-8F86-6F6AB33D61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101513" y="3849688"/>
              <a:ext cx="0" cy="84138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FD2FA444-9675-4256-B66F-22431E8F4FBB}"/>
              </a:ext>
            </a:extLst>
          </p:cNvPr>
          <p:cNvGrpSpPr/>
          <p:nvPr/>
        </p:nvGrpSpPr>
        <p:grpSpPr>
          <a:xfrm>
            <a:off x="3018010" y="2944939"/>
            <a:ext cx="349200" cy="278952"/>
            <a:chOff x="11757025" y="2832101"/>
            <a:chExt cx="462140" cy="365125"/>
          </a:xfrm>
        </p:grpSpPr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70855571-D557-4F15-BDCF-51F729673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8313" y="2832101"/>
              <a:ext cx="450852" cy="365125"/>
            </a:xfrm>
            <a:custGeom>
              <a:avLst/>
              <a:gdLst>
                <a:gd name="T0" fmla="*/ 155 w 158"/>
                <a:gd name="T1" fmla="*/ 127 h 127"/>
                <a:gd name="T2" fmla="*/ 4 w 158"/>
                <a:gd name="T3" fmla="*/ 127 h 127"/>
                <a:gd name="T4" fmla="*/ 0 w 158"/>
                <a:gd name="T5" fmla="*/ 124 h 127"/>
                <a:gd name="T6" fmla="*/ 0 w 158"/>
                <a:gd name="T7" fmla="*/ 3 h 127"/>
                <a:gd name="T8" fmla="*/ 4 w 158"/>
                <a:gd name="T9" fmla="*/ 0 h 127"/>
                <a:gd name="T10" fmla="*/ 155 w 158"/>
                <a:gd name="T11" fmla="*/ 0 h 127"/>
                <a:gd name="T12" fmla="*/ 158 w 158"/>
                <a:gd name="T13" fmla="*/ 3 h 127"/>
                <a:gd name="T14" fmla="*/ 158 w 158"/>
                <a:gd name="T15" fmla="*/ 124 h 127"/>
                <a:gd name="T16" fmla="*/ 155 w 158"/>
                <a:gd name="T1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27">
                  <a:moveTo>
                    <a:pt x="155" y="127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2" y="127"/>
                    <a:pt x="0" y="125"/>
                    <a:pt x="0" y="12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7" y="0"/>
                    <a:pt x="158" y="1"/>
                    <a:pt x="158" y="3"/>
                  </a:cubicBezTo>
                  <a:cubicBezTo>
                    <a:pt x="158" y="124"/>
                    <a:pt x="158" y="124"/>
                    <a:pt x="158" y="124"/>
                  </a:cubicBezTo>
                  <a:cubicBezTo>
                    <a:pt x="158" y="125"/>
                    <a:pt x="157" y="127"/>
                    <a:pt x="155" y="127"/>
                  </a:cubicBezTo>
                  <a:close/>
                </a:path>
              </a:pathLst>
            </a:custGeom>
            <a:noFill/>
            <a:ln w="127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5" name="Line 31">
              <a:extLst>
                <a:ext uri="{FF2B5EF4-FFF2-40B4-BE49-F238E27FC236}">
                  <a16:creationId xmlns:a16="http://schemas.microsoft.com/office/drawing/2014/main" id="{4A3D2FBA-516D-4B8F-8A6D-F07D740F90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71313" y="2924176"/>
              <a:ext cx="44767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6" name="Oval 32">
              <a:extLst>
                <a:ext uri="{FF2B5EF4-FFF2-40B4-BE49-F238E27FC236}">
                  <a16:creationId xmlns:a16="http://schemas.microsoft.com/office/drawing/2014/main" id="{F54C538D-8B97-422B-B0D8-541112B66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58650" y="2867026"/>
              <a:ext cx="23813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7" name="Oval 33">
              <a:extLst>
                <a:ext uri="{FF2B5EF4-FFF2-40B4-BE49-F238E27FC236}">
                  <a16:creationId xmlns:a16="http://schemas.microsoft.com/office/drawing/2014/main" id="{DEBF0E87-4298-461B-A36B-08ADA05AB0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09450" y="2867026"/>
              <a:ext cx="20638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8" name="Oval 34">
              <a:extLst>
                <a:ext uri="{FF2B5EF4-FFF2-40B4-BE49-F238E27FC236}">
                  <a16:creationId xmlns:a16="http://schemas.microsoft.com/office/drawing/2014/main" id="{ADD70D10-A3E4-4C3F-8E28-CB5A88B671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8663" y="2867026"/>
              <a:ext cx="20638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9" name="Line 35">
              <a:extLst>
                <a:ext uri="{FF2B5EF4-FFF2-40B4-BE49-F238E27FC236}">
                  <a16:creationId xmlns:a16="http://schemas.microsoft.com/office/drawing/2014/main" id="{AA32E100-0164-4E4F-9105-CFDD908671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57025" y="2992438"/>
              <a:ext cx="0" cy="0"/>
            </a:xfrm>
            <a:prstGeom prst="line">
              <a:avLst/>
            </a:prstGeom>
            <a:noFill/>
            <a:ln w="127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08AF3AF2-16D6-49D0-8983-CD0143D66217}"/>
              </a:ext>
            </a:extLst>
          </p:cNvPr>
          <p:cNvGrpSpPr/>
          <p:nvPr/>
        </p:nvGrpSpPr>
        <p:grpSpPr>
          <a:xfrm>
            <a:off x="1077983" y="4543262"/>
            <a:ext cx="438971" cy="217484"/>
            <a:chOff x="92603" y="44698"/>
            <a:chExt cx="851960" cy="353283"/>
          </a:xfrm>
        </p:grpSpPr>
        <p:sp>
          <p:nvSpPr>
            <p:cNvPr id="111" name="Oval 32">
              <a:extLst>
                <a:ext uri="{FF2B5EF4-FFF2-40B4-BE49-F238E27FC236}">
                  <a16:creationId xmlns:a16="http://schemas.microsoft.com/office/drawing/2014/main" id="{30D0D04A-2F69-4FD6-BC57-EDB55B77FC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203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2" name="Oval 33">
              <a:extLst>
                <a:ext uri="{FF2B5EF4-FFF2-40B4-BE49-F238E27FC236}">
                  <a16:creationId xmlns:a16="http://schemas.microsoft.com/office/drawing/2014/main" id="{19CB5A2E-DA22-4F77-AE60-4ADDB2B6D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439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3" name="Oval 34">
              <a:extLst>
                <a:ext uri="{FF2B5EF4-FFF2-40B4-BE49-F238E27FC236}">
                  <a16:creationId xmlns:a16="http://schemas.microsoft.com/office/drawing/2014/main" id="{5C46D291-BC72-444C-81DA-9F6D3D9B8F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396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4" name="Rectangle: Rounded Corners 113">
              <a:extLst>
                <a:ext uri="{FF2B5EF4-FFF2-40B4-BE49-F238E27FC236}">
                  <a16:creationId xmlns:a16="http://schemas.microsoft.com/office/drawing/2014/main" id="{7DC4D17D-889C-4051-95FD-D2ADB555C8F8}"/>
                </a:ext>
              </a:extLst>
            </p:cNvPr>
            <p:cNvSpPr/>
            <p:nvPr/>
          </p:nvSpPr>
          <p:spPr bwMode="auto">
            <a:xfrm>
              <a:off x="92603" y="44698"/>
              <a:ext cx="851960" cy="353283"/>
            </a:xfrm>
            <a:prstGeom prst="roundRect">
              <a:avLst>
                <a:gd name="adj" fmla="val 5112"/>
              </a:avLst>
            </a:prstGeom>
            <a:noFill/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5" name="Rectangle: Rounded Corners 114">
              <a:extLst>
                <a:ext uri="{FF2B5EF4-FFF2-40B4-BE49-F238E27FC236}">
                  <a16:creationId xmlns:a16="http://schemas.microsoft.com/office/drawing/2014/main" id="{15B1014B-E10C-4654-AF97-65919CFDEFEC}"/>
                </a:ext>
              </a:extLst>
            </p:cNvPr>
            <p:cNvSpPr/>
            <p:nvPr/>
          </p:nvSpPr>
          <p:spPr bwMode="auto">
            <a:xfrm>
              <a:off x="196192" y="173038"/>
              <a:ext cx="297827" cy="99345"/>
            </a:xfrm>
            <a:prstGeom prst="roundRect">
              <a:avLst>
                <a:gd name="adj" fmla="val 11824"/>
              </a:avLst>
            </a:prstGeom>
            <a:noFill/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EC3D541C-0441-429C-AF69-F51723BC17C9}"/>
              </a:ext>
            </a:extLst>
          </p:cNvPr>
          <p:cNvSpPr/>
          <p:nvPr/>
        </p:nvSpPr>
        <p:spPr bwMode="auto">
          <a:xfrm>
            <a:off x="4999355" y="2799100"/>
            <a:ext cx="1922356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rPr>
              <a:t>服務</a:t>
            </a:r>
            <a:endParaRPr lang="en-US" altLang="zh-TW" sz="980" kern="0" dirty="0">
              <a:solidFill>
                <a:srgbClr val="0078D7"/>
              </a:solidFill>
              <a:latin typeface="Segoe UI Semilight"/>
              <a:cs typeface="Segoe UI" pitchFamily="34" charset="0"/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56C1BA3-29AB-486B-A6BF-CD81E9F10F79}"/>
              </a:ext>
            </a:extLst>
          </p:cNvPr>
          <p:cNvGrpSpPr/>
          <p:nvPr/>
        </p:nvGrpSpPr>
        <p:grpSpPr>
          <a:xfrm>
            <a:off x="5124444" y="2980111"/>
            <a:ext cx="241939" cy="244454"/>
            <a:chOff x="882651" y="200026"/>
            <a:chExt cx="763587" cy="771525"/>
          </a:xfrm>
        </p:grpSpPr>
        <p:sp>
          <p:nvSpPr>
            <p:cNvPr id="56" name="Freeform 5">
              <a:extLst>
                <a:ext uri="{FF2B5EF4-FFF2-40B4-BE49-F238E27FC236}">
                  <a16:creationId xmlns:a16="http://schemas.microsoft.com/office/drawing/2014/main" id="{23413219-DDE1-47F4-92AE-A9F555D7F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2538" y="200026"/>
              <a:ext cx="393700" cy="354013"/>
            </a:xfrm>
            <a:custGeom>
              <a:avLst/>
              <a:gdLst>
                <a:gd name="T0" fmla="*/ 139 w 139"/>
                <a:gd name="T1" fmla="*/ 0 h 125"/>
                <a:gd name="T2" fmla="*/ 0 w 139"/>
                <a:gd name="T3" fmla="*/ 21 h 125"/>
                <a:gd name="T4" fmla="*/ 0 w 139"/>
                <a:gd name="T5" fmla="*/ 125 h 125"/>
                <a:gd name="T6" fmla="*/ 139 w 139"/>
                <a:gd name="T7" fmla="*/ 124 h 125"/>
                <a:gd name="T8" fmla="*/ 139 w 139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125">
                  <a:moveTo>
                    <a:pt x="139" y="0"/>
                  </a:moveTo>
                  <a:cubicBezTo>
                    <a:pt x="93" y="7"/>
                    <a:pt x="46" y="14"/>
                    <a:pt x="0" y="21"/>
                  </a:cubicBezTo>
                  <a:cubicBezTo>
                    <a:pt x="0" y="55"/>
                    <a:pt x="0" y="90"/>
                    <a:pt x="0" y="125"/>
                  </a:cubicBezTo>
                  <a:cubicBezTo>
                    <a:pt x="46" y="124"/>
                    <a:pt x="93" y="124"/>
                    <a:pt x="139" y="124"/>
                  </a:cubicBezTo>
                  <a:cubicBezTo>
                    <a:pt x="139" y="82"/>
                    <a:pt x="139" y="41"/>
                    <a:pt x="139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A3BF5324-7CFA-49A7-B8BB-7854CCB6C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1" y="265113"/>
              <a:ext cx="296863" cy="288925"/>
            </a:xfrm>
            <a:custGeom>
              <a:avLst/>
              <a:gdLst>
                <a:gd name="T0" fmla="*/ 105 w 105"/>
                <a:gd name="T1" fmla="*/ 0 h 102"/>
                <a:gd name="T2" fmla="*/ 0 w 105"/>
                <a:gd name="T3" fmla="*/ 14 h 102"/>
                <a:gd name="T4" fmla="*/ 0 w 105"/>
                <a:gd name="T5" fmla="*/ 102 h 102"/>
                <a:gd name="T6" fmla="*/ 8 w 105"/>
                <a:gd name="T7" fmla="*/ 102 h 102"/>
                <a:gd name="T8" fmla="*/ 103 w 105"/>
                <a:gd name="T9" fmla="*/ 102 h 102"/>
                <a:gd name="T10" fmla="*/ 105 w 105"/>
                <a:gd name="T11" fmla="*/ 102 h 102"/>
                <a:gd name="T12" fmla="*/ 105 w 105"/>
                <a:gd name="T1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2">
                  <a:moveTo>
                    <a:pt x="105" y="0"/>
                  </a:moveTo>
                  <a:cubicBezTo>
                    <a:pt x="70" y="4"/>
                    <a:pt x="35" y="9"/>
                    <a:pt x="0" y="14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2" y="102"/>
                    <a:pt x="5" y="102"/>
                    <a:pt x="8" y="102"/>
                  </a:cubicBezTo>
                  <a:cubicBezTo>
                    <a:pt x="39" y="102"/>
                    <a:pt x="71" y="102"/>
                    <a:pt x="103" y="102"/>
                  </a:cubicBezTo>
                  <a:cubicBezTo>
                    <a:pt x="103" y="102"/>
                    <a:pt x="104" y="102"/>
                    <a:pt x="105" y="102"/>
                  </a:cubicBezTo>
                  <a:cubicBezTo>
                    <a:pt x="105" y="68"/>
                    <a:pt x="105" y="34"/>
                    <a:pt x="105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58" name="Freeform 7">
              <a:extLst>
                <a:ext uri="{FF2B5EF4-FFF2-40B4-BE49-F238E27FC236}">
                  <a16:creationId xmlns:a16="http://schemas.microsoft.com/office/drawing/2014/main" id="{9757E4CE-6AF1-4D6F-AF53-278D7F386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1" y="620713"/>
              <a:ext cx="296863" cy="288925"/>
            </a:xfrm>
            <a:custGeom>
              <a:avLst/>
              <a:gdLst>
                <a:gd name="T0" fmla="*/ 10 w 105"/>
                <a:gd name="T1" fmla="*/ 0 h 102"/>
                <a:gd name="T2" fmla="*/ 0 w 105"/>
                <a:gd name="T3" fmla="*/ 0 h 102"/>
                <a:gd name="T4" fmla="*/ 0 w 105"/>
                <a:gd name="T5" fmla="*/ 88 h 102"/>
                <a:gd name="T6" fmla="*/ 105 w 105"/>
                <a:gd name="T7" fmla="*/ 102 h 102"/>
                <a:gd name="T8" fmla="*/ 105 w 105"/>
                <a:gd name="T9" fmla="*/ 0 h 102"/>
                <a:gd name="T10" fmla="*/ 100 w 105"/>
                <a:gd name="T11" fmla="*/ 0 h 102"/>
                <a:gd name="T12" fmla="*/ 10 w 105"/>
                <a:gd name="T1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2">
                  <a:moveTo>
                    <a:pt x="10" y="0"/>
                  </a:moveTo>
                  <a:cubicBezTo>
                    <a:pt x="7" y="0"/>
                    <a:pt x="3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35" y="93"/>
                    <a:pt x="70" y="97"/>
                    <a:pt x="105" y="102"/>
                  </a:cubicBezTo>
                  <a:cubicBezTo>
                    <a:pt x="105" y="68"/>
                    <a:pt x="105" y="34"/>
                    <a:pt x="105" y="0"/>
                  </a:cubicBezTo>
                  <a:cubicBezTo>
                    <a:pt x="103" y="0"/>
                    <a:pt x="102" y="0"/>
                    <a:pt x="100" y="0"/>
                  </a:cubicBezTo>
                  <a:cubicBezTo>
                    <a:pt x="70" y="0"/>
                    <a:pt x="40" y="0"/>
                    <a:pt x="10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59" name="Freeform 8">
              <a:extLst>
                <a:ext uri="{FF2B5EF4-FFF2-40B4-BE49-F238E27FC236}">
                  <a16:creationId xmlns:a16="http://schemas.microsoft.com/office/drawing/2014/main" id="{E0FF905C-7A73-48DC-9640-55766EF79D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363" y="623888"/>
              <a:ext cx="396875" cy="347663"/>
            </a:xfrm>
            <a:custGeom>
              <a:avLst/>
              <a:gdLst>
                <a:gd name="T0" fmla="*/ 140 w 140"/>
                <a:gd name="T1" fmla="*/ 0 h 123"/>
                <a:gd name="T2" fmla="*/ 0 w 140"/>
                <a:gd name="T3" fmla="*/ 0 h 123"/>
                <a:gd name="T4" fmla="*/ 1 w 140"/>
                <a:gd name="T5" fmla="*/ 103 h 123"/>
                <a:gd name="T6" fmla="*/ 140 w 140"/>
                <a:gd name="T7" fmla="*/ 123 h 123"/>
                <a:gd name="T8" fmla="*/ 140 w 140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123">
                  <a:moveTo>
                    <a:pt x="140" y="0"/>
                  </a:moveTo>
                  <a:cubicBezTo>
                    <a:pt x="94" y="0"/>
                    <a:pt x="47" y="0"/>
                    <a:pt x="0" y="0"/>
                  </a:cubicBezTo>
                  <a:cubicBezTo>
                    <a:pt x="0" y="34"/>
                    <a:pt x="0" y="69"/>
                    <a:pt x="1" y="103"/>
                  </a:cubicBezTo>
                  <a:cubicBezTo>
                    <a:pt x="47" y="109"/>
                    <a:pt x="94" y="116"/>
                    <a:pt x="140" y="123"/>
                  </a:cubicBezTo>
                  <a:cubicBezTo>
                    <a:pt x="140" y="82"/>
                    <a:pt x="140" y="41"/>
                    <a:pt x="140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</p:grpSp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D8C2584D-DE37-4E9C-B527-CAEB9CCDEF67}"/>
              </a:ext>
            </a:extLst>
          </p:cNvPr>
          <p:cNvCxnSpPr>
            <a:cxnSpLocks/>
            <a:endCxn id="66" idx="1"/>
          </p:cNvCxnSpPr>
          <p:nvPr/>
        </p:nvCxnSpPr>
        <p:spPr>
          <a:xfrm rot="10800000" flipV="1">
            <a:off x="2894189" y="1961322"/>
            <a:ext cx="5676547" cy="1816374"/>
          </a:xfrm>
          <a:prstGeom prst="bentConnector3">
            <a:avLst>
              <a:gd name="adj1" fmla="val 111498"/>
            </a:avLst>
          </a:prstGeom>
          <a:ln w="38100">
            <a:solidFill>
              <a:schemeClr val="accent4">
                <a:lumMod val="75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919FE145-91A4-4B37-A869-32D693FFAB7A}"/>
              </a:ext>
            </a:extLst>
          </p:cNvPr>
          <p:cNvSpPr/>
          <p:nvPr/>
        </p:nvSpPr>
        <p:spPr bwMode="auto">
          <a:xfrm>
            <a:off x="2894188" y="3486669"/>
            <a:ext cx="4030408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rPr>
              <a:t>   核心</a:t>
            </a:r>
            <a:endParaRPr lang="en-US" altLang="zh-TW" sz="980" kern="0" dirty="0">
              <a:solidFill>
                <a:srgbClr val="0078D7"/>
              </a:solidFill>
              <a:latin typeface="Segoe UI Semilight"/>
              <a:cs typeface="Segoe UI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74883E0-AC0C-4F59-9C70-80D188B19C99}"/>
              </a:ext>
            </a:extLst>
          </p:cNvPr>
          <p:cNvGrpSpPr/>
          <p:nvPr/>
        </p:nvGrpSpPr>
        <p:grpSpPr>
          <a:xfrm>
            <a:off x="8570733" y="1360967"/>
            <a:ext cx="3412160" cy="4348717"/>
            <a:chOff x="8570733" y="1360967"/>
            <a:chExt cx="3412160" cy="434871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071407-A478-47B6-AF21-AA916FC313A0}"/>
                </a:ext>
              </a:extLst>
            </p:cNvPr>
            <p:cNvSpPr/>
            <p:nvPr/>
          </p:nvSpPr>
          <p:spPr bwMode="auto">
            <a:xfrm>
              <a:off x="8570733" y="1360967"/>
              <a:ext cx="3412160" cy="4348717"/>
            </a:xfrm>
            <a:prstGeom prst="rect">
              <a:avLst/>
            </a:prstGeom>
            <a:solidFill>
              <a:srgbClr val="D83B01">
                <a:alpha val="28000"/>
              </a:srgbClr>
            </a:solidFill>
            <a:ln>
              <a:solidFill>
                <a:schemeClr val="accent4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1600">
                <a:gradFill>
                  <a:gsLst>
                    <a:gs pos="40075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6FD184-ED99-4179-9139-CACC5E3A79AD}"/>
                </a:ext>
              </a:extLst>
            </p:cNvPr>
            <p:cNvSpPr txBox="1"/>
            <p:nvPr/>
          </p:nvSpPr>
          <p:spPr>
            <a:xfrm>
              <a:off x="8678754" y="2575555"/>
              <a:ext cx="3168502" cy="24398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42900" indent="-342900" algn="l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TW" alt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提供你的應用程式低階的功能呼叫</a:t>
              </a:r>
              <a:endPara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  <a:p>
              <a:pPr marL="342900" indent="-342900" algn="l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TW" alt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應用程式透過核心與硬體溝通</a:t>
              </a:r>
              <a:endPara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  <a:p>
              <a:pPr marL="342900" indent="-342900" algn="l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TW" alt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管理系統資源</a:t>
              </a:r>
              <a:endPara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  <a:p>
              <a:pPr marL="342900" indent="-342900" algn="l">
                <a:spcBef>
                  <a:spcPts val="60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zh-TW" altLang="en-US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硬體驅動程式</a:t>
              </a:r>
              <a:endPara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  <a:p>
              <a:pPr marL="342900" indent="-342900" algn="l">
                <a:buFont typeface="Arial" panose="020B0604020202020204" pitchFamily="34" charset="0"/>
                <a:buChar char="•"/>
              </a:pPr>
              <a:endPara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60" name="Title 1">
            <a:extLst>
              <a:ext uri="{FF2B5EF4-FFF2-40B4-BE49-F238E27FC236}">
                <a16:creationId xmlns:a16="http://schemas.microsoft.com/office/drawing/2014/main" id="{FE81013E-D079-4C9C-B166-316DC3059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1"/>
            <a:ext cx="11277599" cy="594360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架構</a:t>
            </a:r>
            <a:endParaRPr lang="en-US" dirty="0"/>
          </a:p>
        </p:txBody>
      </p:sp>
      <p:sp>
        <p:nvSpPr>
          <p:cNvPr id="61" name="Subtitle 2">
            <a:extLst>
              <a:ext uri="{FF2B5EF4-FFF2-40B4-BE49-F238E27FC236}">
                <a16:creationId xmlns:a16="http://schemas.microsoft.com/office/drawing/2014/main" id="{9A87EE0B-2329-45A8-BE59-CABA8DF1EBED}"/>
              </a:ext>
            </a:extLst>
          </p:cNvPr>
          <p:cNvSpPr>
            <a:spLocks noGrp="1"/>
          </p:cNvSpPr>
          <p:nvPr>
            <p:ph type="subTitle" idx="27"/>
          </p:nvPr>
        </p:nvSpPr>
        <p:spPr>
          <a:xfrm>
            <a:off x="457200" y="1051560"/>
            <a:ext cx="11277600" cy="369332"/>
          </a:xfrm>
        </p:spPr>
        <p:txBody>
          <a:bodyPr/>
          <a:lstStyle/>
          <a:p>
            <a:r>
              <a:rPr lang="zh-TW" altLang="en-US" dirty="0"/>
              <a:t>傳統</a:t>
            </a:r>
            <a:endParaRPr lang="en-US" altLang="zh-TW" dirty="0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B4751A7-7838-41B6-9E09-9C6A526B8B22}"/>
              </a:ext>
            </a:extLst>
          </p:cNvPr>
          <p:cNvGrpSpPr/>
          <p:nvPr/>
        </p:nvGrpSpPr>
        <p:grpSpPr>
          <a:xfrm>
            <a:off x="3036459" y="3602929"/>
            <a:ext cx="342890" cy="353654"/>
            <a:chOff x="893763" y="-434975"/>
            <a:chExt cx="869950" cy="869950"/>
          </a:xfrm>
        </p:grpSpPr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5F99D19D-589C-4747-9216-77667C6CC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8142" y="-179534"/>
              <a:ext cx="345953" cy="359073"/>
            </a:xfrm>
            <a:custGeom>
              <a:avLst/>
              <a:gdLst>
                <a:gd name="T0" fmla="*/ 125 w 142"/>
                <a:gd name="T1" fmla="*/ 146 h 146"/>
                <a:gd name="T2" fmla="*/ 18 w 142"/>
                <a:gd name="T3" fmla="*/ 146 h 146"/>
                <a:gd name="T4" fmla="*/ 0 w 142"/>
                <a:gd name="T5" fmla="*/ 128 h 146"/>
                <a:gd name="T6" fmla="*/ 0 w 142"/>
                <a:gd name="T7" fmla="*/ 19 h 146"/>
                <a:gd name="T8" fmla="*/ 18 w 142"/>
                <a:gd name="T9" fmla="*/ 0 h 146"/>
                <a:gd name="T10" fmla="*/ 125 w 142"/>
                <a:gd name="T11" fmla="*/ 0 h 146"/>
                <a:gd name="T12" fmla="*/ 142 w 142"/>
                <a:gd name="T13" fmla="*/ 19 h 146"/>
                <a:gd name="T14" fmla="*/ 142 w 142"/>
                <a:gd name="T15" fmla="*/ 128 h 146"/>
                <a:gd name="T16" fmla="*/ 125 w 142"/>
                <a:gd name="T17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46">
                  <a:moveTo>
                    <a:pt x="125" y="146"/>
                  </a:moveTo>
                  <a:cubicBezTo>
                    <a:pt x="18" y="146"/>
                    <a:pt x="18" y="146"/>
                    <a:pt x="18" y="146"/>
                  </a:cubicBezTo>
                  <a:cubicBezTo>
                    <a:pt x="8" y="146"/>
                    <a:pt x="0" y="138"/>
                    <a:pt x="0" y="12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34" y="0"/>
                    <a:pt x="142" y="9"/>
                    <a:pt x="142" y="19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42" y="138"/>
                    <a:pt x="134" y="146"/>
                    <a:pt x="125" y="146"/>
                  </a:cubicBezTo>
                  <a:close/>
                </a:path>
              </a:pathLst>
            </a:cu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4" name="Rectangle 13">
              <a:extLst>
                <a:ext uri="{FF2B5EF4-FFF2-40B4-BE49-F238E27FC236}">
                  <a16:creationId xmlns:a16="http://schemas.microsoft.com/office/drawing/2014/main" id="{66D8A93E-07E2-4D2E-8250-848C9B28A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6475" y="-325438"/>
              <a:ext cx="641350" cy="650876"/>
            </a:xfrm>
            <a:prstGeom prst="rect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5" name="Line 14">
              <a:extLst>
                <a:ext uri="{FF2B5EF4-FFF2-40B4-BE49-F238E27FC236}">
                  <a16:creationId xmlns:a16="http://schemas.microsoft.com/office/drawing/2014/main" id="{72137C73-CFEF-4A57-971F-04F165F04A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9188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6" name="Line 15">
              <a:extLst>
                <a:ext uri="{FF2B5EF4-FFF2-40B4-BE49-F238E27FC236}">
                  <a16:creationId xmlns:a16="http://schemas.microsoft.com/office/drawing/2014/main" id="{B2CA5891-11B3-4146-A5EC-0B5900DE76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5563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7" name="Line 16">
              <a:extLst>
                <a:ext uri="{FF2B5EF4-FFF2-40B4-BE49-F238E27FC236}">
                  <a16:creationId xmlns:a16="http://schemas.microsoft.com/office/drawing/2014/main" id="{13ABAE60-1697-4682-A7BE-F7819481F5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1938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8" name="Line 17">
              <a:extLst>
                <a:ext uri="{FF2B5EF4-FFF2-40B4-BE49-F238E27FC236}">
                  <a16:creationId xmlns:a16="http://schemas.microsoft.com/office/drawing/2014/main" id="{3BDD23CE-AB8C-408F-9738-5B84F8709C8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9188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9" name="Line 18">
              <a:extLst>
                <a:ext uri="{FF2B5EF4-FFF2-40B4-BE49-F238E27FC236}">
                  <a16:creationId xmlns:a16="http://schemas.microsoft.com/office/drawing/2014/main" id="{0A57B355-28BA-4F96-8220-98481E9D9F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5563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0" name="Line 19">
              <a:extLst>
                <a:ext uri="{FF2B5EF4-FFF2-40B4-BE49-F238E27FC236}">
                  <a16:creationId xmlns:a16="http://schemas.microsoft.com/office/drawing/2014/main" id="{9F042A1C-59AB-4651-BAED-8661750CF9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1938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1" name="Line 20">
              <a:extLst>
                <a:ext uri="{FF2B5EF4-FFF2-40B4-BE49-F238E27FC236}">
                  <a16:creationId xmlns:a16="http://schemas.microsoft.com/office/drawing/2014/main" id="{F338CA48-D9CB-469D-8765-F7E6A01EF5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-206375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2" name="Line 22">
              <a:extLst>
                <a:ext uri="{FF2B5EF4-FFF2-40B4-BE49-F238E27FC236}">
                  <a16:creationId xmlns:a16="http://schemas.microsoft.com/office/drawing/2014/main" id="{FBDB42A0-7D44-437B-9E2D-7A1C7D01A1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0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3" name="Line 23">
              <a:extLst>
                <a:ext uri="{FF2B5EF4-FFF2-40B4-BE49-F238E27FC236}">
                  <a16:creationId xmlns:a16="http://schemas.microsoft.com/office/drawing/2014/main" id="{E4C8C221-C41F-437F-8129-718D385F33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206375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4" name="Line 24">
              <a:extLst>
                <a:ext uri="{FF2B5EF4-FFF2-40B4-BE49-F238E27FC236}">
                  <a16:creationId xmlns:a16="http://schemas.microsoft.com/office/drawing/2014/main" id="{3D7C9BAD-0A39-4852-A346-0B0F799352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-206375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5" name="Line 25">
              <a:extLst>
                <a:ext uri="{FF2B5EF4-FFF2-40B4-BE49-F238E27FC236}">
                  <a16:creationId xmlns:a16="http://schemas.microsoft.com/office/drawing/2014/main" id="{26F61D76-6D68-4990-821F-B98F11FEE1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0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6" name="Line 26">
              <a:extLst>
                <a:ext uri="{FF2B5EF4-FFF2-40B4-BE49-F238E27FC236}">
                  <a16:creationId xmlns:a16="http://schemas.microsoft.com/office/drawing/2014/main" id="{FACEA948-F15D-47FC-88CB-DBF54D4A6D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206375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7782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721966AD-BCBA-4F52-BF6C-4254B5AB0242}"/>
              </a:ext>
            </a:extLst>
          </p:cNvPr>
          <p:cNvSpPr/>
          <p:nvPr/>
        </p:nvSpPr>
        <p:spPr bwMode="auto">
          <a:xfrm>
            <a:off x="2912259" y="2380601"/>
            <a:ext cx="6871231" cy="2801410"/>
          </a:xfrm>
          <a:prstGeom prst="roundRect">
            <a:avLst>
              <a:gd name="adj" fmla="val 703"/>
            </a:avLst>
          </a:prstGeom>
          <a:solidFill>
            <a:srgbClr val="D83B01">
              <a:alpha val="2000"/>
            </a:srgbClr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76" b="0" i="0" u="none" strike="noStrike" kern="0" cap="none" spc="0" normalizeH="0" baseline="0" noProof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57F78864-527E-4520-80DC-C34B13241D86}"/>
              </a:ext>
            </a:extLst>
          </p:cNvPr>
          <p:cNvSpPr/>
          <p:nvPr/>
        </p:nvSpPr>
        <p:spPr bwMode="auto">
          <a:xfrm>
            <a:off x="3220158" y="2622819"/>
            <a:ext cx="6255428" cy="1631334"/>
          </a:xfrm>
          <a:prstGeom prst="roundRect">
            <a:avLst>
              <a:gd name="adj" fmla="val 3125"/>
            </a:avLst>
          </a:prstGeom>
          <a:solidFill>
            <a:srgbClr val="E5E5E5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53785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   </a:t>
            </a:r>
            <a:r>
              <a:rPr lang="zh-TW" altLang="en-US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作業系統</a:t>
            </a:r>
            <a:endParaRPr kumimoji="0" lang="en-US" sz="2353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919FE145-91A4-4B37-A869-32D693FFAB7A}"/>
              </a:ext>
            </a:extLst>
          </p:cNvPr>
          <p:cNvSpPr/>
          <p:nvPr/>
        </p:nvSpPr>
        <p:spPr bwMode="auto">
          <a:xfrm>
            <a:off x="5201457" y="3486669"/>
            <a:ext cx="4030408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rPr>
              <a:t>   核心</a:t>
            </a:r>
            <a:endParaRPr lang="en-US" altLang="zh-TW" sz="980" kern="0" dirty="0">
              <a:solidFill>
                <a:srgbClr val="0078D7"/>
              </a:solidFill>
              <a:latin typeface="Segoe UI Semilight"/>
              <a:cs typeface="Segoe UI" pitchFamily="34" charset="0"/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137D6980-C93E-415F-A3E7-6AC59BF1A97F}"/>
              </a:ext>
            </a:extLst>
          </p:cNvPr>
          <p:cNvSpPr/>
          <p:nvPr/>
        </p:nvSpPr>
        <p:spPr bwMode="auto">
          <a:xfrm>
            <a:off x="3220158" y="4365807"/>
            <a:ext cx="6255428" cy="573987"/>
          </a:xfrm>
          <a:prstGeom prst="roundRect">
            <a:avLst>
              <a:gd name="adj" fmla="val 3125"/>
            </a:avLst>
          </a:prstGeom>
          <a:solidFill>
            <a:srgbClr val="E5E5E5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53785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176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rPr>
              <a:t>    硬體</a:t>
            </a:r>
            <a:endParaRPr kumimoji="0" lang="en-US" sz="2353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B4751A7-7838-41B6-9E09-9C6A526B8B22}"/>
              </a:ext>
            </a:extLst>
          </p:cNvPr>
          <p:cNvGrpSpPr/>
          <p:nvPr/>
        </p:nvGrpSpPr>
        <p:grpSpPr>
          <a:xfrm>
            <a:off x="5343728" y="3602929"/>
            <a:ext cx="342890" cy="353654"/>
            <a:chOff x="893763" y="-434975"/>
            <a:chExt cx="869950" cy="869950"/>
          </a:xfrm>
        </p:grpSpPr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5F99D19D-589C-4747-9216-77667C6CC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8142" y="-179534"/>
              <a:ext cx="345953" cy="359073"/>
            </a:xfrm>
            <a:custGeom>
              <a:avLst/>
              <a:gdLst>
                <a:gd name="T0" fmla="*/ 125 w 142"/>
                <a:gd name="T1" fmla="*/ 146 h 146"/>
                <a:gd name="T2" fmla="*/ 18 w 142"/>
                <a:gd name="T3" fmla="*/ 146 h 146"/>
                <a:gd name="T4" fmla="*/ 0 w 142"/>
                <a:gd name="T5" fmla="*/ 128 h 146"/>
                <a:gd name="T6" fmla="*/ 0 w 142"/>
                <a:gd name="T7" fmla="*/ 19 h 146"/>
                <a:gd name="T8" fmla="*/ 18 w 142"/>
                <a:gd name="T9" fmla="*/ 0 h 146"/>
                <a:gd name="T10" fmla="*/ 125 w 142"/>
                <a:gd name="T11" fmla="*/ 0 h 146"/>
                <a:gd name="T12" fmla="*/ 142 w 142"/>
                <a:gd name="T13" fmla="*/ 19 h 146"/>
                <a:gd name="T14" fmla="*/ 142 w 142"/>
                <a:gd name="T15" fmla="*/ 128 h 146"/>
                <a:gd name="T16" fmla="*/ 125 w 142"/>
                <a:gd name="T17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146">
                  <a:moveTo>
                    <a:pt x="125" y="146"/>
                  </a:moveTo>
                  <a:cubicBezTo>
                    <a:pt x="18" y="146"/>
                    <a:pt x="18" y="146"/>
                    <a:pt x="18" y="146"/>
                  </a:cubicBezTo>
                  <a:cubicBezTo>
                    <a:pt x="8" y="146"/>
                    <a:pt x="0" y="138"/>
                    <a:pt x="0" y="128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8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34" y="0"/>
                    <a:pt x="142" y="9"/>
                    <a:pt x="142" y="19"/>
                  </a:cubicBezTo>
                  <a:cubicBezTo>
                    <a:pt x="142" y="128"/>
                    <a:pt x="142" y="128"/>
                    <a:pt x="142" y="128"/>
                  </a:cubicBezTo>
                  <a:cubicBezTo>
                    <a:pt x="142" y="138"/>
                    <a:pt x="134" y="146"/>
                    <a:pt x="125" y="146"/>
                  </a:cubicBezTo>
                  <a:close/>
                </a:path>
              </a:pathLst>
            </a:cu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4" name="Rectangle 13">
              <a:extLst>
                <a:ext uri="{FF2B5EF4-FFF2-40B4-BE49-F238E27FC236}">
                  <a16:creationId xmlns:a16="http://schemas.microsoft.com/office/drawing/2014/main" id="{66D8A93E-07E2-4D2E-8250-848C9B28A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6475" y="-325438"/>
              <a:ext cx="641350" cy="650876"/>
            </a:xfrm>
            <a:prstGeom prst="rect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5" name="Line 14">
              <a:extLst>
                <a:ext uri="{FF2B5EF4-FFF2-40B4-BE49-F238E27FC236}">
                  <a16:creationId xmlns:a16="http://schemas.microsoft.com/office/drawing/2014/main" id="{72137C73-CFEF-4A57-971F-04F165F04A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9188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6" name="Line 15">
              <a:extLst>
                <a:ext uri="{FF2B5EF4-FFF2-40B4-BE49-F238E27FC236}">
                  <a16:creationId xmlns:a16="http://schemas.microsoft.com/office/drawing/2014/main" id="{B2CA5891-11B3-4146-A5EC-0B5900DE767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5563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7" name="Line 16">
              <a:extLst>
                <a:ext uri="{FF2B5EF4-FFF2-40B4-BE49-F238E27FC236}">
                  <a16:creationId xmlns:a16="http://schemas.microsoft.com/office/drawing/2014/main" id="{13ABAE60-1697-4682-A7BE-F7819481F58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1938" y="-434975"/>
              <a:ext cx="0" cy="98425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8" name="Line 17">
              <a:extLst>
                <a:ext uri="{FF2B5EF4-FFF2-40B4-BE49-F238E27FC236}">
                  <a16:creationId xmlns:a16="http://schemas.microsoft.com/office/drawing/2014/main" id="{3BDD23CE-AB8C-408F-9738-5B84F8709C8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119188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79" name="Line 18">
              <a:extLst>
                <a:ext uri="{FF2B5EF4-FFF2-40B4-BE49-F238E27FC236}">
                  <a16:creationId xmlns:a16="http://schemas.microsoft.com/office/drawing/2014/main" id="{0A57B355-28BA-4F96-8220-98481E9D9FE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325563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0" name="Line 19">
              <a:extLst>
                <a:ext uri="{FF2B5EF4-FFF2-40B4-BE49-F238E27FC236}">
                  <a16:creationId xmlns:a16="http://schemas.microsoft.com/office/drawing/2014/main" id="{9F042A1C-59AB-4651-BAED-8661750CF9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1938" y="333375"/>
              <a:ext cx="0" cy="10160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1" name="Line 20">
              <a:extLst>
                <a:ext uri="{FF2B5EF4-FFF2-40B4-BE49-F238E27FC236}">
                  <a16:creationId xmlns:a16="http://schemas.microsoft.com/office/drawing/2014/main" id="{F338CA48-D9CB-469D-8765-F7E6A01EF5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-206375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2" name="Line 22">
              <a:extLst>
                <a:ext uri="{FF2B5EF4-FFF2-40B4-BE49-F238E27FC236}">
                  <a16:creationId xmlns:a16="http://schemas.microsoft.com/office/drawing/2014/main" id="{FBDB42A0-7D44-437B-9E2D-7A1C7D01A1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0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3" name="Line 23">
              <a:extLst>
                <a:ext uri="{FF2B5EF4-FFF2-40B4-BE49-F238E27FC236}">
                  <a16:creationId xmlns:a16="http://schemas.microsoft.com/office/drawing/2014/main" id="{E4C8C221-C41F-437F-8129-718D385F33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62113" y="206375"/>
              <a:ext cx="1016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4" name="Line 24">
              <a:extLst>
                <a:ext uri="{FF2B5EF4-FFF2-40B4-BE49-F238E27FC236}">
                  <a16:creationId xmlns:a16="http://schemas.microsoft.com/office/drawing/2014/main" id="{3D7C9BAD-0A39-4852-A346-0B0F799352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-206375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5" name="Line 25">
              <a:extLst>
                <a:ext uri="{FF2B5EF4-FFF2-40B4-BE49-F238E27FC236}">
                  <a16:creationId xmlns:a16="http://schemas.microsoft.com/office/drawing/2014/main" id="{26F61D76-6D68-4990-821F-B98F11FEE1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0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86" name="Line 26">
              <a:extLst>
                <a:ext uri="{FF2B5EF4-FFF2-40B4-BE49-F238E27FC236}">
                  <a16:creationId xmlns:a16="http://schemas.microsoft.com/office/drawing/2014/main" id="{FACEA948-F15D-47FC-88CB-DBF54D4A6D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93763" y="206375"/>
              <a:ext cx="9842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911AB009-0367-4357-87C2-23CA6D015168}"/>
              </a:ext>
            </a:extLst>
          </p:cNvPr>
          <p:cNvGrpSpPr/>
          <p:nvPr/>
        </p:nvGrpSpPr>
        <p:grpSpPr>
          <a:xfrm>
            <a:off x="3424067" y="3297567"/>
            <a:ext cx="374975" cy="281835"/>
            <a:chOff x="11622088" y="3221038"/>
            <a:chExt cx="958850" cy="712788"/>
          </a:xfrm>
        </p:grpSpPr>
        <p:sp>
          <p:nvSpPr>
            <p:cNvPr id="100" name="Rectangle 39">
              <a:extLst>
                <a:ext uri="{FF2B5EF4-FFF2-40B4-BE49-F238E27FC236}">
                  <a16:creationId xmlns:a16="http://schemas.microsoft.com/office/drawing/2014/main" id="{72FD5011-295A-4DBC-A7F7-EF48916B9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22088" y="3221038"/>
              <a:ext cx="958850" cy="625475"/>
            </a:xfrm>
            <a:prstGeom prst="rect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1" name="Line 40">
              <a:extLst>
                <a:ext uri="{FF2B5EF4-FFF2-40B4-BE49-F238E27FC236}">
                  <a16:creationId xmlns:a16="http://schemas.microsoft.com/office/drawing/2014/main" id="{CE756CC6-F599-49FD-BF28-72E5DAF16C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98313" y="3933825"/>
              <a:ext cx="4064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2" name="Line 41">
              <a:extLst>
                <a:ext uri="{FF2B5EF4-FFF2-40B4-BE49-F238E27FC236}">
                  <a16:creationId xmlns:a16="http://schemas.microsoft.com/office/drawing/2014/main" id="{B969157A-54D3-4F89-8F86-6F6AB33D61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101513" y="3849688"/>
              <a:ext cx="0" cy="84138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08AF3AF2-16D6-49D0-8983-CD0143D66217}"/>
              </a:ext>
            </a:extLst>
          </p:cNvPr>
          <p:cNvGrpSpPr/>
          <p:nvPr/>
        </p:nvGrpSpPr>
        <p:grpSpPr>
          <a:xfrm>
            <a:off x="3385252" y="4543262"/>
            <a:ext cx="438971" cy="217484"/>
            <a:chOff x="92603" y="44698"/>
            <a:chExt cx="851960" cy="353283"/>
          </a:xfrm>
        </p:grpSpPr>
        <p:sp>
          <p:nvSpPr>
            <p:cNvPr id="111" name="Oval 32">
              <a:extLst>
                <a:ext uri="{FF2B5EF4-FFF2-40B4-BE49-F238E27FC236}">
                  <a16:creationId xmlns:a16="http://schemas.microsoft.com/office/drawing/2014/main" id="{30D0D04A-2F69-4FD6-BC57-EDB55B77FC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203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2" name="Oval 33">
              <a:extLst>
                <a:ext uri="{FF2B5EF4-FFF2-40B4-BE49-F238E27FC236}">
                  <a16:creationId xmlns:a16="http://schemas.microsoft.com/office/drawing/2014/main" id="{19CB5A2E-DA22-4F77-AE60-4ADDB2B6D7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439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3" name="Oval 34">
              <a:extLst>
                <a:ext uri="{FF2B5EF4-FFF2-40B4-BE49-F238E27FC236}">
                  <a16:creationId xmlns:a16="http://schemas.microsoft.com/office/drawing/2014/main" id="{5C46D291-BC72-444C-81DA-9F6D3D9B8F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396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14" name="Rectangle: Rounded Corners 113">
              <a:extLst>
                <a:ext uri="{FF2B5EF4-FFF2-40B4-BE49-F238E27FC236}">
                  <a16:creationId xmlns:a16="http://schemas.microsoft.com/office/drawing/2014/main" id="{7DC4D17D-889C-4051-95FD-D2ADB555C8F8}"/>
                </a:ext>
              </a:extLst>
            </p:cNvPr>
            <p:cNvSpPr/>
            <p:nvPr/>
          </p:nvSpPr>
          <p:spPr bwMode="auto">
            <a:xfrm>
              <a:off x="92603" y="44698"/>
              <a:ext cx="851960" cy="353283"/>
            </a:xfrm>
            <a:prstGeom prst="roundRect">
              <a:avLst>
                <a:gd name="adj" fmla="val 5112"/>
              </a:avLst>
            </a:prstGeom>
            <a:noFill/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5" name="Rectangle: Rounded Corners 114">
              <a:extLst>
                <a:ext uri="{FF2B5EF4-FFF2-40B4-BE49-F238E27FC236}">
                  <a16:creationId xmlns:a16="http://schemas.microsoft.com/office/drawing/2014/main" id="{15B1014B-E10C-4654-AF97-65919CFDEFEC}"/>
                </a:ext>
              </a:extLst>
            </p:cNvPr>
            <p:cNvSpPr/>
            <p:nvPr/>
          </p:nvSpPr>
          <p:spPr bwMode="auto">
            <a:xfrm>
              <a:off x="196192" y="173038"/>
              <a:ext cx="297827" cy="99345"/>
            </a:xfrm>
            <a:prstGeom prst="roundRect">
              <a:avLst>
                <a:gd name="adj" fmla="val 11824"/>
              </a:avLst>
            </a:prstGeom>
            <a:noFill/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62" name="Title 1">
            <a:extLst>
              <a:ext uri="{FF2B5EF4-FFF2-40B4-BE49-F238E27FC236}">
                <a16:creationId xmlns:a16="http://schemas.microsoft.com/office/drawing/2014/main" id="{9BAB0599-9C6A-49FD-9A9C-A3B03CD23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1"/>
            <a:ext cx="11277599" cy="594360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架構</a:t>
            </a:r>
            <a:endParaRPr lang="en-US" dirty="0"/>
          </a:p>
        </p:txBody>
      </p:sp>
      <p:sp>
        <p:nvSpPr>
          <p:cNvPr id="64" name="Subtitle 2">
            <a:extLst>
              <a:ext uri="{FF2B5EF4-FFF2-40B4-BE49-F238E27FC236}">
                <a16:creationId xmlns:a16="http://schemas.microsoft.com/office/drawing/2014/main" id="{C25E2FB9-173D-4497-88C6-33018E498558}"/>
              </a:ext>
            </a:extLst>
          </p:cNvPr>
          <p:cNvSpPr>
            <a:spLocks noGrp="1"/>
          </p:cNvSpPr>
          <p:nvPr>
            <p:ph type="subTitle" idx="27"/>
          </p:nvPr>
        </p:nvSpPr>
        <p:spPr>
          <a:xfrm>
            <a:off x="457200" y="1051560"/>
            <a:ext cx="11277600" cy="369332"/>
          </a:xfrm>
        </p:spPr>
        <p:txBody>
          <a:bodyPr/>
          <a:lstStyle/>
          <a:p>
            <a:r>
              <a:rPr lang="zh-TW" altLang="en-US" dirty="0"/>
              <a:t>傳統</a:t>
            </a:r>
            <a:r>
              <a:rPr lang="en-US" dirty="0"/>
              <a:t> -&gt; </a:t>
            </a:r>
            <a:r>
              <a:rPr lang="zh-TW" altLang="en-US" dirty="0"/>
              <a:t>容器</a:t>
            </a:r>
            <a:endParaRPr lang="en-US" dirty="0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5DE12B3-669E-4C6C-981F-A449BC6B5F29}"/>
              </a:ext>
            </a:extLst>
          </p:cNvPr>
          <p:cNvSpPr/>
          <p:nvPr/>
        </p:nvSpPr>
        <p:spPr bwMode="auto">
          <a:xfrm>
            <a:off x="5104163" y="2703662"/>
            <a:ext cx="4229408" cy="761132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dash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980" b="0" i="0" u="none" strike="noStrike" kern="0" cap="none" spc="0" normalizeH="0" baseline="0" noProof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56181C7B-6773-4423-8302-85A2B77CE5D2}"/>
              </a:ext>
            </a:extLst>
          </p:cNvPr>
          <p:cNvSpPr/>
          <p:nvPr/>
        </p:nvSpPr>
        <p:spPr bwMode="auto">
          <a:xfrm>
            <a:off x="5201458" y="2792959"/>
            <a:ext cx="1922356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rPr>
              <a:t>   應用程式</a:t>
            </a:r>
            <a:endParaRPr lang="en-US" altLang="zh-TW" sz="980" kern="0" dirty="0">
              <a:solidFill>
                <a:srgbClr val="0078D7"/>
              </a:solidFill>
              <a:latin typeface="Segoe UI Semilight"/>
              <a:cs typeface="Segoe UI" pitchFamily="34" charset="0"/>
            </a:endParaRPr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FD2FA444-9675-4256-B66F-22431E8F4FBB}"/>
              </a:ext>
            </a:extLst>
          </p:cNvPr>
          <p:cNvGrpSpPr/>
          <p:nvPr/>
        </p:nvGrpSpPr>
        <p:grpSpPr>
          <a:xfrm>
            <a:off x="5325279" y="2944939"/>
            <a:ext cx="349200" cy="278952"/>
            <a:chOff x="11757025" y="2832101"/>
            <a:chExt cx="462140" cy="365125"/>
          </a:xfrm>
        </p:grpSpPr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70855571-D557-4F15-BDCF-51F729673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8313" y="2832101"/>
              <a:ext cx="450852" cy="365125"/>
            </a:xfrm>
            <a:custGeom>
              <a:avLst/>
              <a:gdLst>
                <a:gd name="T0" fmla="*/ 155 w 158"/>
                <a:gd name="T1" fmla="*/ 127 h 127"/>
                <a:gd name="T2" fmla="*/ 4 w 158"/>
                <a:gd name="T3" fmla="*/ 127 h 127"/>
                <a:gd name="T4" fmla="*/ 0 w 158"/>
                <a:gd name="T5" fmla="*/ 124 h 127"/>
                <a:gd name="T6" fmla="*/ 0 w 158"/>
                <a:gd name="T7" fmla="*/ 3 h 127"/>
                <a:gd name="T8" fmla="*/ 4 w 158"/>
                <a:gd name="T9" fmla="*/ 0 h 127"/>
                <a:gd name="T10" fmla="*/ 155 w 158"/>
                <a:gd name="T11" fmla="*/ 0 h 127"/>
                <a:gd name="T12" fmla="*/ 158 w 158"/>
                <a:gd name="T13" fmla="*/ 3 h 127"/>
                <a:gd name="T14" fmla="*/ 158 w 158"/>
                <a:gd name="T15" fmla="*/ 124 h 127"/>
                <a:gd name="T16" fmla="*/ 155 w 158"/>
                <a:gd name="T1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27">
                  <a:moveTo>
                    <a:pt x="155" y="127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2" y="127"/>
                    <a:pt x="0" y="125"/>
                    <a:pt x="0" y="12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7" y="0"/>
                    <a:pt x="158" y="1"/>
                    <a:pt x="158" y="3"/>
                  </a:cubicBezTo>
                  <a:cubicBezTo>
                    <a:pt x="158" y="124"/>
                    <a:pt x="158" y="124"/>
                    <a:pt x="158" y="124"/>
                  </a:cubicBezTo>
                  <a:cubicBezTo>
                    <a:pt x="158" y="125"/>
                    <a:pt x="157" y="127"/>
                    <a:pt x="155" y="127"/>
                  </a:cubicBezTo>
                  <a:close/>
                </a:path>
              </a:pathLst>
            </a:custGeom>
            <a:noFill/>
            <a:ln w="127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5" name="Line 31">
              <a:extLst>
                <a:ext uri="{FF2B5EF4-FFF2-40B4-BE49-F238E27FC236}">
                  <a16:creationId xmlns:a16="http://schemas.microsoft.com/office/drawing/2014/main" id="{4A3D2FBA-516D-4B8F-8A6D-F07D740F90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71313" y="2924176"/>
              <a:ext cx="447675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6" name="Oval 32">
              <a:extLst>
                <a:ext uri="{FF2B5EF4-FFF2-40B4-BE49-F238E27FC236}">
                  <a16:creationId xmlns:a16="http://schemas.microsoft.com/office/drawing/2014/main" id="{F54C538D-8B97-422B-B0D8-541112B66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58650" y="2867026"/>
              <a:ext cx="23813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7" name="Oval 33">
              <a:extLst>
                <a:ext uri="{FF2B5EF4-FFF2-40B4-BE49-F238E27FC236}">
                  <a16:creationId xmlns:a16="http://schemas.microsoft.com/office/drawing/2014/main" id="{DEBF0E87-4298-461B-A36B-08ADA05AB0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09450" y="2867026"/>
              <a:ext cx="20638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8" name="Oval 34">
              <a:extLst>
                <a:ext uri="{FF2B5EF4-FFF2-40B4-BE49-F238E27FC236}">
                  <a16:creationId xmlns:a16="http://schemas.microsoft.com/office/drawing/2014/main" id="{ADD70D10-A3E4-4C3F-8E28-CB5A88B671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58663" y="2867026"/>
              <a:ext cx="20638" cy="22225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109" name="Line 35">
              <a:extLst>
                <a:ext uri="{FF2B5EF4-FFF2-40B4-BE49-F238E27FC236}">
                  <a16:creationId xmlns:a16="http://schemas.microsoft.com/office/drawing/2014/main" id="{AA32E100-0164-4E4F-9105-CFDD908671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757025" y="2992438"/>
              <a:ext cx="0" cy="0"/>
            </a:xfrm>
            <a:prstGeom prst="line">
              <a:avLst/>
            </a:prstGeom>
            <a:noFill/>
            <a:ln w="12700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EC3D541C-0441-429C-AF69-F51723BC17C9}"/>
              </a:ext>
            </a:extLst>
          </p:cNvPr>
          <p:cNvSpPr/>
          <p:nvPr/>
        </p:nvSpPr>
        <p:spPr bwMode="auto">
          <a:xfrm>
            <a:off x="7306624" y="2799100"/>
            <a:ext cx="1922356" cy="582054"/>
          </a:xfrm>
          <a:prstGeom prst="roundRect">
            <a:avLst>
              <a:gd name="adj" fmla="val 703"/>
            </a:avLst>
          </a:prstGeom>
          <a:solidFill>
            <a:srgbClr val="F2F6FC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rPr>
              <a:t>服務</a:t>
            </a:r>
            <a:endParaRPr lang="en-US" altLang="zh-TW" sz="980" kern="0" dirty="0">
              <a:solidFill>
                <a:srgbClr val="0078D7"/>
              </a:solidFill>
              <a:latin typeface="Segoe UI Semilight"/>
              <a:cs typeface="Segoe UI" pitchFamily="34" charset="0"/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56C1BA3-29AB-486B-A6BF-CD81E9F10F79}"/>
              </a:ext>
            </a:extLst>
          </p:cNvPr>
          <p:cNvGrpSpPr/>
          <p:nvPr/>
        </p:nvGrpSpPr>
        <p:grpSpPr>
          <a:xfrm>
            <a:off x="7431713" y="2980111"/>
            <a:ext cx="241939" cy="244454"/>
            <a:chOff x="882651" y="200026"/>
            <a:chExt cx="763587" cy="771525"/>
          </a:xfrm>
        </p:grpSpPr>
        <p:sp>
          <p:nvSpPr>
            <p:cNvPr id="56" name="Freeform 5">
              <a:extLst>
                <a:ext uri="{FF2B5EF4-FFF2-40B4-BE49-F238E27FC236}">
                  <a16:creationId xmlns:a16="http://schemas.microsoft.com/office/drawing/2014/main" id="{23413219-DDE1-47F4-92AE-A9F555D7F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2538" y="200026"/>
              <a:ext cx="393700" cy="354013"/>
            </a:xfrm>
            <a:custGeom>
              <a:avLst/>
              <a:gdLst>
                <a:gd name="T0" fmla="*/ 139 w 139"/>
                <a:gd name="T1" fmla="*/ 0 h 125"/>
                <a:gd name="T2" fmla="*/ 0 w 139"/>
                <a:gd name="T3" fmla="*/ 21 h 125"/>
                <a:gd name="T4" fmla="*/ 0 w 139"/>
                <a:gd name="T5" fmla="*/ 125 h 125"/>
                <a:gd name="T6" fmla="*/ 139 w 139"/>
                <a:gd name="T7" fmla="*/ 124 h 125"/>
                <a:gd name="T8" fmla="*/ 139 w 139"/>
                <a:gd name="T9" fmla="*/ 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9" h="125">
                  <a:moveTo>
                    <a:pt x="139" y="0"/>
                  </a:moveTo>
                  <a:cubicBezTo>
                    <a:pt x="93" y="7"/>
                    <a:pt x="46" y="14"/>
                    <a:pt x="0" y="21"/>
                  </a:cubicBezTo>
                  <a:cubicBezTo>
                    <a:pt x="0" y="55"/>
                    <a:pt x="0" y="90"/>
                    <a:pt x="0" y="125"/>
                  </a:cubicBezTo>
                  <a:cubicBezTo>
                    <a:pt x="46" y="124"/>
                    <a:pt x="93" y="124"/>
                    <a:pt x="139" y="124"/>
                  </a:cubicBezTo>
                  <a:cubicBezTo>
                    <a:pt x="139" y="82"/>
                    <a:pt x="139" y="41"/>
                    <a:pt x="139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A3BF5324-7CFA-49A7-B8BB-7854CCB6C3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1" y="265113"/>
              <a:ext cx="296863" cy="288925"/>
            </a:xfrm>
            <a:custGeom>
              <a:avLst/>
              <a:gdLst>
                <a:gd name="T0" fmla="*/ 105 w 105"/>
                <a:gd name="T1" fmla="*/ 0 h 102"/>
                <a:gd name="T2" fmla="*/ 0 w 105"/>
                <a:gd name="T3" fmla="*/ 14 h 102"/>
                <a:gd name="T4" fmla="*/ 0 w 105"/>
                <a:gd name="T5" fmla="*/ 102 h 102"/>
                <a:gd name="T6" fmla="*/ 8 w 105"/>
                <a:gd name="T7" fmla="*/ 102 h 102"/>
                <a:gd name="T8" fmla="*/ 103 w 105"/>
                <a:gd name="T9" fmla="*/ 102 h 102"/>
                <a:gd name="T10" fmla="*/ 105 w 105"/>
                <a:gd name="T11" fmla="*/ 102 h 102"/>
                <a:gd name="T12" fmla="*/ 105 w 105"/>
                <a:gd name="T1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2">
                  <a:moveTo>
                    <a:pt x="105" y="0"/>
                  </a:moveTo>
                  <a:cubicBezTo>
                    <a:pt x="70" y="4"/>
                    <a:pt x="35" y="9"/>
                    <a:pt x="0" y="14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2" y="102"/>
                    <a:pt x="5" y="102"/>
                    <a:pt x="8" y="102"/>
                  </a:cubicBezTo>
                  <a:cubicBezTo>
                    <a:pt x="39" y="102"/>
                    <a:pt x="71" y="102"/>
                    <a:pt x="103" y="102"/>
                  </a:cubicBezTo>
                  <a:cubicBezTo>
                    <a:pt x="103" y="102"/>
                    <a:pt x="104" y="102"/>
                    <a:pt x="105" y="102"/>
                  </a:cubicBezTo>
                  <a:cubicBezTo>
                    <a:pt x="105" y="68"/>
                    <a:pt x="105" y="34"/>
                    <a:pt x="105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58" name="Freeform 7">
              <a:extLst>
                <a:ext uri="{FF2B5EF4-FFF2-40B4-BE49-F238E27FC236}">
                  <a16:creationId xmlns:a16="http://schemas.microsoft.com/office/drawing/2014/main" id="{9757E4CE-6AF1-4D6F-AF53-278D7F386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51" y="620713"/>
              <a:ext cx="296863" cy="288925"/>
            </a:xfrm>
            <a:custGeom>
              <a:avLst/>
              <a:gdLst>
                <a:gd name="T0" fmla="*/ 10 w 105"/>
                <a:gd name="T1" fmla="*/ 0 h 102"/>
                <a:gd name="T2" fmla="*/ 0 w 105"/>
                <a:gd name="T3" fmla="*/ 0 h 102"/>
                <a:gd name="T4" fmla="*/ 0 w 105"/>
                <a:gd name="T5" fmla="*/ 88 h 102"/>
                <a:gd name="T6" fmla="*/ 105 w 105"/>
                <a:gd name="T7" fmla="*/ 102 h 102"/>
                <a:gd name="T8" fmla="*/ 105 w 105"/>
                <a:gd name="T9" fmla="*/ 0 h 102"/>
                <a:gd name="T10" fmla="*/ 100 w 105"/>
                <a:gd name="T11" fmla="*/ 0 h 102"/>
                <a:gd name="T12" fmla="*/ 10 w 105"/>
                <a:gd name="T1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2">
                  <a:moveTo>
                    <a:pt x="10" y="0"/>
                  </a:moveTo>
                  <a:cubicBezTo>
                    <a:pt x="7" y="0"/>
                    <a:pt x="3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35" y="93"/>
                    <a:pt x="70" y="97"/>
                    <a:pt x="105" y="102"/>
                  </a:cubicBezTo>
                  <a:cubicBezTo>
                    <a:pt x="105" y="68"/>
                    <a:pt x="105" y="34"/>
                    <a:pt x="105" y="0"/>
                  </a:cubicBezTo>
                  <a:cubicBezTo>
                    <a:pt x="103" y="0"/>
                    <a:pt x="102" y="0"/>
                    <a:pt x="100" y="0"/>
                  </a:cubicBezTo>
                  <a:cubicBezTo>
                    <a:pt x="70" y="0"/>
                    <a:pt x="40" y="0"/>
                    <a:pt x="10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  <p:sp>
          <p:nvSpPr>
            <p:cNvPr id="59" name="Freeform 8">
              <a:extLst>
                <a:ext uri="{FF2B5EF4-FFF2-40B4-BE49-F238E27FC236}">
                  <a16:creationId xmlns:a16="http://schemas.microsoft.com/office/drawing/2014/main" id="{E0FF905C-7A73-48DC-9640-55766EF79D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9363" y="623888"/>
              <a:ext cx="396875" cy="347663"/>
            </a:xfrm>
            <a:custGeom>
              <a:avLst/>
              <a:gdLst>
                <a:gd name="T0" fmla="*/ 140 w 140"/>
                <a:gd name="T1" fmla="*/ 0 h 123"/>
                <a:gd name="T2" fmla="*/ 0 w 140"/>
                <a:gd name="T3" fmla="*/ 0 h 123"/>
                <a:gd name="T4" fmla="*/ 1 w 140"/>
                <a:gd name="T5" fmla="*/ 103 h 123"/>
                <a:gd name="T6" fmla="*/ 140 w 140"/>
                <a:gd name="T7" fmla="*/ 123 h 123"/>
                <a:gd name="T8" fmla="*/ 140 w 140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123">
                  <a:moveTo>
                    <a:pt x="140" y="0"/>
                  </a:moveTo>
                  <a:cubicBezTo>
                    <a:pt x="94" y="0"/>
                    <a:pt x="47" y="0"/>
                    <a:pt x="0" y="0"/>
                  </a:cubicBezTo>
                  <a:cubicBezTo>
                    <a:pt x="0" y="34"/>
                    <a:pt x="0" y="69"/>
                    <a:pt x="1" y="103"/>
                  </a:cubicBezTo>
                  <a:cubicBezTo>
                    <a:pt x="47" y="109"/>
                    <a:pt x="94" y="116"/>
                    <a:pt x="140" y="123"/>
                  </a:cubicBezTo>
                  <a:cubicBezTo>
                    <a:pt x="140" y="82"/>
                    <a:pt x="140" y="41"/>
                    <a:pt x="140" y="0"/>
                  </a:cubicBezTo>
                  <a:close/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endParaRPr lang="en-US" sz="1765">
                <a:solidFill>
                  <a:schemeClr val="accent1"/>
                </a:solidFill>
              </a:endParaRPr>
            </a:p>
          </p:txBody>
        </p:sp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8288CFC1-1FE2-4367-A843-B1EE1A536AB5}"/>
              </a:ext>
            </a:extLst>
          </p:cNvPr>
          <p:cNvSpPr/>
          <p:nvPr/>
        </p:nvSpPr>
        <p:spPr bwMode="auto">
          <a:xfrm rot="10800000" flipH="1">
            <a:off x="9333571" y="3038332"/>
            <a:ext cx="1068505" cy="2469160"/>
          </a:xfrm>
          <a:custGeom>
            <a:avLst/>
            <a:gdLst>
              <a:gd name="connsiteX0" fmla="*/ 0 w 1055144"/>
              <a:gd name="connsiteY0" fmla="*/ 1852864 h 1852864"/>
              <a:gd name="connsiteX1" fmla="*/ 962526 w 1055144"/>
              <a:gd name="connsiteY1" fmla="*/ 938464 h 1852864"/>
              <a:gd name="connsiteX2" fmla="*/ 962526 w 1055144"/>
              <a:gd name="connsiteY2" fmla="*/ 0 h 1852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5144" h="1852864">
                <a:moveTo>
                  <a:pt x="0" y="1852864"/>
                </a:moveTo>
                <a:cubicBezTo>
                  <a:pt x="401052" y="1550069"/>
                  <a:pt x="802105" y="1247275"/>
                  <a:pt x="962526" y="938464"/>
                </a:cubicBezTo>
                <a:cubicBezTo>
                  <a:pt x="1122947" y="629653"/>
                  <a:pt x="1042736" y="314826"/>
                  <a:pt x="962526" y="0"/>
                </a:cubicBezTo>
              </a:path>
            </a:pathLst>
          </a:cu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615526D-F071-4515-B692-E72667AB3D65}"/>
              </a:ext>
            </a:extLst>
          </p:cNvPr>
          <p:cNvGrpSpPr/>
          <p:nvPr/>
        </p:nvGrpSpPr>
        <p:grpSpPr>
          <a:xfrm>
            <a:off x="8153023" y="5535197"/>
            <a:ext cx="712026" cy="611072"/>
            <a:chOff x="4750210" y="5404750"/>
            <a:chExt cx="497051" cy="426577"/>
          </a:xfrm>
        </p:grpSpPr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376FCEA7-BEB7-4005-B1B9-8DAD265FC3FF}"/>
                </a:ext>
              </a:extLst>
            </p:cNvPr>
            <p:cNvSpPr/>
            <p:nvPr/>
          </p:nvSpPr>
          <p:spPr bwMode="auto">
            <a:xfrm>
              <a:off x="4750210" y="5404750"/>
              <a:ext cx="497051" cy="426577"/>
            </a:xfrm>
            <a:prstGeom prst="roundRect">
              <a:avLst>
                <a:gd name="adj" fmla="val 703"/>
              </a:avLst>
            </a:prstGeom>
            <a:solidFill>
              <a:srgbClr val="F2F6FC"/>
            </a:solidFill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4821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686">
                  <a:solidFill>
                    <a:schemeClr val="accent1"/>
                  </a:solidFill>
                  <a:cs typeface="Segoe UI" pitchFamily="34" charset="0"/>
                </a:rPr>
                <a:t>Container</a:t>
              </a:r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6DC1D03A-AF70-4C1E-970F-C66B0AE810DA}"/>
                </a:ext>
              </a:extLst>
            </p:cNvPr>
            <p:cNvGrpSpPr/>
            <p:nvPr/>
          </p:nvGrpSpPr>
          <p:grpSpPr>
            <a:xfrm>
              <a:off x="4919018" y="5580222"/>
              <a:ext cx="159438" cy="174483"/>
              <a:chOff x="-159879" y="3757361"/>
              <a:chExt cx="777240" cy="850583"/>
            </a:xfrm>
          </p:grpSpPr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F6DCF74C-CA65-4C0B-B1EE-AF1BDD762D2D}"/>
                  </a:ext>
                </a:extLst>
              </p:cNvPr>
              <p:cNvSpPr/>
              <p:nvPr/>
            </p:nvSpPr>
            <p:spPr>
              <a:xfrm>
                <a:off x="-159879" y="3757361"/>
                <a:ext cx="771525" cy="447675"/>
              </a:xfrm>
              <a:custGeom>
                <a:avLst/>
                <a:gdLst/>
                <a:ahLst/>
                <a:cxnLst/>
                <a:rect l="0" t="0" r="0" b="0"/>
                <a:pathLst>
                  <a:path w="771525" h="447675">
                    <a:moveTo>
                      <a:pt x="21431" y="224314"/>
                    </a:moveTo>
                    <a:lnTo>
                      <a:pt x="389096" y="428149"/>
                    </a:lnTo>
                    <a:lnTo>
                      <a:pt x="756761" y="224314"/>
                    </a:lnTo>
                    <a:lnTo>
                      <a:pt x="389096" y="21431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accent1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en-US" sz="1765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4033836-C9E9-433C-85D6-F8C3733DACF6}"/>
                  </a:ext>
                </a:extLst>
              </p:cNvPr>
              <p:cNvSpPr/>
              <p:nvPr/>
            </p:nvSpPr>
            <p:spPr>
              <a:xfrm>
                <a:off x="-159879" y="3960244"/>
                <a:ext cx="409575" cy="647700"/>
              </a:xfrm>
              <a:custGeom>
                <a:avLst/>
                <a:gdLst/>
                <a:ahLst/>
                <a:cxnLst/>
                <a:rect l="0" t="0" r="0" b="0"/>
                <a:pathLst>
                  <a:path w="409575" h="647700">
                    <a:moveTo>
                      <a:pt x="21431" y="21431"/>
                    </a:moveTo>
                    <a:lnTo>
                      <a:pt x="21431" y="428149"/>
                    </a:lnTo>
                    <a:lnTo>
                      <a:pt x="389096" y="631984"/>
                    </a:lnTo>
                    <a:lnTo>
                      <a:pt x="389096" y="225266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accent1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en-US" sz="1765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D5FEA0C4-5278-4470-A333-B4527FBB890B}"/>
                  </a:ext>
                </a:extLst>
              </p:cNvPr>
              <p:cNvSpPr/>
              <p:nvPr/>
            </p:nvSpPr>
            <p:spPr>
              <a:xfrm>
                <a:off x="207786" y="3960244"/>
                <a:ext cx="409575" cy="647700"/>
              </a:xfrm>
              <a:custGeom>
                <a:avLst/>
                <a:gdLst/>
                <a:ahLst/>
                <a:cxnLst/>
                <a:rect l="0" t="0" r="0" b="0"/>
                <a:pathLst>
                  <a:path w="409575" h="647700">
                    <a:moveTo>
                      <a:pt x="389096" y="21431"/>
                    </a:moveTo>
                    <a:lnTo>
                      <a:pt x="389096" y="428149"/>
                    </a:lnTo>
                    <a:lnTo>
                      <a:pt x="21431" y="631984"/>
                    </a:lnTo>
                    <a:lnTo>
                      <a:pt x="21431" y="225266"/>
                    </a:lnTo>
                    <a:close/>
                  </a:path>
                </a:pathLst>
              </a:custGeom>
              <a:noFill/>
              <a:ln w="12700" cap="rnd">
                <a:solidFill>
                  <a:schemeClr val="accent1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en-US" sz="1765">
                  <a:solidFill>
                    <a:schemeClr val="accent1"/>
                  </a:solidFill>
                </a:endParaRP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20B2C6F-B239-4A05-8C6B-40F2B022D189}"/>
              </a:ext>
            </a:extLst>
          </p:cNvPr>
          <p:cNvSpPr txBox="1"/>
          <p:nvPr/>
        </p:nvSpPr>
        <p:spPr>
          <a:xfrm>
            <a:off x="8958103" y="5717704"/>
            <a:ext cx="128240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TW" alt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包裝成容器</a:t>
            </a: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36978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a16="http://schemas.microsoft.com/office/drawing/2014/main" xmlns:a14="http://schemas.microsoft.com/office/drawing/2010/main" xmlns:p14="http://schemas.microsoft.com/office/powerpoint/2010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9" grpId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038E0-02B1-4498-98EF-E61B07FAE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架構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84BE6-0BCB-4379-BE18-ADA39E610282}"/>
              </a:ext>
            </a:extLst>
          </p:cNvPr>
          <p:cNvSpPr>
            <a:spLocks noGrp="1"/>
          </p:cNvSpPr>
          <p:nvPr>
            <p:ph type="subTitle" idx="27"/>
          </p:nvPr>
        </p:nvSpPr>
        <p:spPr>
          <a:xfrm>
            <a:off x="457200" y="1051560"/>
            <a:ext cx="11277600" cy="369332"/>
          </a:xfrm>
        </p:spPr>
        <p:txBody>
          <a:bodyPr/>
          <a:lstStyle/>
          <a:p>
            <a:r>
              <a:rPr lang="zh-TW" altLang="en-US" dirty="0"/>
              <a:t>容器</a:t>
            </a:r>
            <a:endParaRPr lang="en-US" dirty="0"/>
          </a:p>
        </p:txBody>
      </p:sp>
      <p:sp>
        <p:nvSpPr>
          <p:cNvPr id="178" name="Rectangle: Rounded Corners 177">
            <a:extLst>
              <a:ext uri="{FF2B5EF4-FFF2-40B4-BE49-F238E27FC236}">
                <a16:creationId xmlns:a16="http://schemas.microsoft.com/office/drawing/2014/main" id="{C96EEA2E-2B13-4EED-A3D1-21645612D399}"/>
              </a:ext>
            </a:extLst>
          </p:cNvPr>
          <p:cNvSpPr/>
          <p:nvPr/>
        </p:nvSpPr>
        <p:spPr bwMode="auto">
          <a:xfrm>
            <a:off x="1524637" y="2392279"/>
            <a:ext cx="10127431" cy="2801410"/>
          </a:xfrm>
          <a:prstGeom prst="roundRect">
            <a:avLst>
              <a:gd name="adj" fmla="val 703"/>
            </a:avLst>
          </a:prstGeom>
          <a:solidFill>
            <a:srgbClr val="D83B01">
              <a:alpha val="2000"/>
            </a:srgbClr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28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76" b="0" i="0" u="none" strike="noStrike" kern="0" cap="none" spc="0" normalizeH="0" baseline="0" noProof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sp>
        <p:nvSpPr>
          <p:cNvPr id="179" name="Rectangle: Rounded Corners 178">
            <a:extLst>
              <a:ext uri="{FF2B5EF4-FFF2-40B4-BE49-F238E27FC236}">
                <a16:creationId xmlns:a16="http://schemas.microsoft.com/office/drawing/2014/main" id="{90850FEC-BEC8-4BEB-9F79-7A10657DC9AC}"/>
              </a:ext>
            </a:extLst>
          </p:cNvPr>
          <p:cNvSpPr/>
          <p:nvPr/>
        </p:nvSpPr>
        <p:spPr bwMode="auto">
          <a:xfrm>
            <a:off x="1832535" y="2634497"/>
            <a:ext cx="9506195" cy="1631334"/>
          </a:xfrm>
          <a:prstGeom prst="roundRect">
            <a:avLst>
              <a:gd name="adj" fmla="val 3125"/>
            </a:avLst>
          </a:prstGeom>
          <a:solidFill>
            <a:srgbClr val="E5E5E5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53785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  </a:t>
            </a:r>
            <a:r>
              <a:rPr lang="zh-TW" altLang="en-US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作業</a:t>
            </a:r>
            <a:br>
              <a:rPr lang="en-US" altLang="zh-TW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</a:br>
            <a:r>
              <a:rPr lang="en-US" altLang="zh-TW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  </a:t>
            </a:r>
            <a:r>
              <a:rPr lang="zh-TW" altLang="en-US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系統</a:t>
            </a:r>
            <a:endParaRPr kumimoji="0" lang="en-US" sz="2353" b="0" i="0" u="none" strike="noStrike" kern="0" cap="none" spc="0" normalizeH="0" baseline="0" noProof="0" dirty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81" name="Rectangle: Rounded Corners 180">
            <a:extLst>
              <a:ext uri="{FF2B5EF4-FFF2-40B4-BE49-F238E27FC236}">
                <a16:creationId xmlns:a16="http://schemas.microsoft.com/office/drawing/2014/main" id="{B563D790-3866-48BC-940F-E3B6D2C2503F}"/>
              </a:ext>
            </a:extLst>
          </p:cNvPr>
          <p:cNvSpPr/>
          <p:nvPr/>
        </p:nvSpPr>
        <p:spPr bwMode="auto">
          <a:xfrm>
            <a:off x="1832536" y="4377485"/>
            <a:ext cx="9506194" cy="573987"/>
          </a:xfrm>
          <a:prstGeom prst="roundRect">
            <a:avLst>
              <a:gd name="adj" fmla="val 3125"/>
            </a:avLst>
          </a:prstGeom>
          <a:solidFill>
            <a:srgbClr val="E5E5E5"/>
          </a:solidFill>
          <a:ln w="12700" cap="flat" cmpd="sng" algn="ctr">
            <a:solidFill>
              <a:srgbClr val="0078D7"/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537855" tIns="143428" rIns="179285" bIns="14342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TW" altLang="en-US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    硬體 </a:t>
            </a:r>
            <a:r>
              <a:rPr lang="en-US" altLang="zh-TW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(</a:t>
            </a:r>
            <a:r>
              <a:rPr lang="zh-TW" altLang="en-US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實體或虛擬</a:t>
            </a:r>
            <a:r>
              <a:rPr lang="en-US" altLang="zh-TW" sz="1176" kern="0" dirty="0">
                <a:solidFill>
                  <a:srgbClr val="0078D7"/>
                </a:solidFill>
                <a:latin typeface="Segoe UI Semilight"/>
                <a:ea typeface="Segoe UI" pitchFamily="34" charset="0"/>
                <a:cs typeface="Segoe UI" pitchFamily="34" charset="0"/>
              </a:rPr>
              <a:t>)</a:t>
            </a:r>
            <a:endParaRPr lang="en-US" altLang="zh-TW" sz="2353" kern="0" dirty="0">
              <a:solidFill>
                <a:srgbClr val="0078D7"/>
              </a:solidFill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97" name="Group 296">
            <a:extLst>
              <a:ext uri="{FF2B5EF4-FFF2-40B4-BE49-F238E27FC236}">
                <a16:creationId xmlns:a16="http://schemas.microsoft.com/office/drawing/2014/main" id="{7A9EFB17-097B-44A8-9E61-4D29CEFA8B42}"/>
              </a:ext>
            </a:extLst>
          </p:cNvPr>
          <p:cNvGrpSpPr/>
          <p:nvPr/>
        </p:nvGrpSpPr>
        <p:grpSpPr>
          <a:xfrm>
            <a:off x="2886061" y="3498347"/>
            <a:ext cx="8344281" cy="582054"/>
            <a:chOff x="3813835" y="3498347"/>
            <a:chExt cx="6720876" cy="582054"/>
          </a:xfrm>
        </p:grpSpPr>
        <p:sp>
          <p:nvSpPr>
            <p:cNvPr id="182" name="Rectangle: Rounded Corners 181">
              <a:extLst>
                <a:ext uri="{FF2B5EF4-FFF2-40B4-BE49-F238E27FC236}">
                  <a16:creationId xmlns:a16="http://schemas.microsoft.com/office/drawing/2014/main" id="{C87714D8-E369-41FF-AE35-33EB611E1ECA}"/>
                </a:ext>
              </a:extLst>
            </p:cNvPr>
            <p:cNvSpPr/>
            <p:nvPr/>
          </p:nvSpPr>
          <p:spPr bwMode="auto">
            <a:xfrm>
              <a:off x="3813835" y="3498347"/>
              <a:ext cx="6720876" cy="582054"/>
            </a:xfrm>
            <a:prstGeom prst="roundRect">
              <a:avLst>
                <a:gd name="adj" fmla="val 703"/>
              </a:avLst>
            </a:prstGeom>
            <a:solidFill>
              <a:srgbClr val="F2F6FC"/>
            </a:solidFill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448212" tIns="143428" rIns="179285" bIns="14342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TW" altLang="en-US" sz="980" kern="0" dirty="0">
                  <a:solidFill>
                    <a:srgbClr val="0078D7"/>
                  </a:solidFill>
                  <a:latin typeface="Segoe UI Semilight"/>
                  <a:cs typeface="Segoe UI" pitchFamily="34" charset="0"/>
                </a:rPr>
                <a:t>        核心</a:t>
              </a:r>
              <a:endParaRPr lang="en-US" altLang="zh-TW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endParaRPr>
            </a:p>
          </p:txBody>
        </p: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DEC09545-648D-4856-93A4-1665CEDE511B}"/>
                </a:ext>
              </a:extLst>
            </p:cNvPr>
            <p:cNvGrpSpPr/>
            <p:nvPr/>
          </p:nvGrpSpPr>
          <p:grpSpPr>
            <a:xfrm>
              <a:off x="3956106" y="3614607"/>
              <a:ext cx="342890" cy="353654"/>
              <a:chOff x="893763" y="-434975"/>
              <a:chExt cx="869950" cy="869950"/>
            </a:xfrm>
          </p:grpSpPr>
          <p:sp>
            <p:nvSpPr>
              <p:cNvPr id="184" name="Freeform 12">
                <a:extLst>
                  <a:ext uri="{FF2B5EF4-FFF2-40B4-BE49-F238E27FC236}">
                    <a16:creationId xmlns:a16="http://schemas.microsoft.com/office/drawing/2014/main" id="{7C481C94-4AA7-4516-A75B-86B27F9E54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8142" y="-179534"/>
                <a:ext cx="345953" cy="359073"/>
              </a:xfrm>
              <a:custGeom>
                <a:avLst/>
                <a:gdLst>
                  <a:gd name="T0" fmla="*/ 125 w 142"/>
                  <a:gd name="T1" fmla="*/ 146 h 146"/>
                  <a:gd name="T2" fmla="*/ 18 w 142"/>
                  <a:gd name="T3" fmla="*/ 146 h 146"/>
                  <a:gd name="T4" fmla="*/ 0 w 142"/>
                  <a:gd name="T5" fmla="*/ 128 h 146"/>
                  <a:gd name="T6" fmla="*/ 0 w 142"/>
                  <a:gd name="T7" fmla="*/ 19 h 146"/>
                  <a:gd name="T8" fmla="*/ 18 w 142"/>
                  <a:gd name="T9" fmla="*/ 0 h 146"/>
                  <a:gd name="T10" fmla="*/ 125 w 142"/>
                  <a:gd name="T11" fmla="*/ 0 h 146"/>
                  <a:gd name="T12" fmla="*/ 142 w 142"/>
                  <a:gd name="T13" fmla="*/ 19 h 146"/>
                  <a:gd name="T14" fmla="*/ 142 w 142"/>
                  <a:gd name="T15" fmla="*/ 128 h 146"/>
                  <a:gd name="T16" fmla="*/ 125 w 142"/>
                  <a:gd name="T17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2" h="146">
                    <a:moveTo>
                      <a:pt x="125" y="146"/>
                    </a:moveTo>
                    <a:cubicBezTo>
                      <a:pt x="18" y="146"/>
                      <a:pt x="18" y="146"/>
                      <a:pt x="18" y="146"/>
                    </a:cubicBezTo>
                    <a:cubicBezTo>
                      <a:pt x="8" y="146"/>
                      <a:pt x="0" y="138"/>
                      <a:pt x="0" y="128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9"/>
                      <a:pt x="8" y="0"/>
                      <a:pt x="18" y="0"/>
                    </a:cubicBezTo>
                    <a:cubicBezTo>
                      <a:pt x="125" y="0"/>
                      <a:pt x="125" y="0"/>
                      <a:pt x="125" y="0"/>
                    </a:cubicBezTo>
                    <a:cubicBezTo>
                      <a:pt x="134" y="0"/>
                      <a:pt x="142" y="9"/>
                      <a:pt x="142" y="19"/>
                    </a:cubicBezTo>
                    <a:cubicBezTo>
                      <a:pt x="142" y="128"/>
                      <a:pt x="142" y="128"/>
                      <a:pt x="142" y="128"/>
                    </a:cubicBezTo>
                    <a:cubicBezTo>
                      <a:pt x="142" y="138"/>
                      <a:pt x="134" y="146"/>
                      <a:pt x="125" y="146"/>
                    </a:cubicBezTo>
                    <a:close/>
                  </a:path>
                </a:pathLst>
              </a:cu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85" name="Rectangle 13">
                <a:extLst>
                  <a:ext uri="{FF2B5EF4-FFF2-40B4-BE49-F238E27FC236}">
                    <a16:creationId xmlns:a16="http://schemas.microsoft.com/office/drawing/2014/main" id="{DADBD126-AF8D-4669-A49A-7DF1C0D929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6475" y="-325438"/>
                <a:ext cx="641350" cy="650876"/>
              </a:xfrm>
              <a:prstGeom prst="rect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86" name="Line 14">
                <a:extLst>
                  <a:ext uri="{FF2B5EF4-FFF2-40B4-BE49-F238E27FC236}">
                    <a16:creationId xmlns:a16="http://schemas.microsoft.com/office/drawing/2014/main" id="{21CB3CBD-A427-4A5A-9497-42A4E2BFE9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9188" y="-434975"/>
                <a:ext cx="0" cy="98425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87" name="Line 15">
                <a:extLst>
                  <a:ext uri="{FF2B5EF4-FFF2-40B4-BE49-F238E27FC236}">
                    <a16:creationId xmlns:a16="http://schemas.microsoft.com/office/drawing/2014/main" id="{FD848CD2-9A45-47FA-9ECA-092541C7FD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5563" y="-434975"/>
                <a:ext cx="0" cy="98425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88" name="Line 16">
                <a:extLst>
                  <a:ext uri="{FF2B5EF4-FFF2-40B4-BE49-F238E27FC236}">
                    <a16:creationId xmlns:a16="http://schemas.microsoft.com/office/drawing/2014/main" id="{5CBCF843-597B-4914-95C6-F92E1157A3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1938" y="-434975"/>
                <a:ext cx="0" cy="98425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89" name="Line 17">
                <a:extLst>
                  <a:ext uri="{FF2B5EF4-FFF2-40B4-BE49-F238E27FC236}">
                    <a16:creationId xmlns:a16="http://schemas.microsoft.com/office/drawing/2014/main" id="{FA0142F1-BB02-4060-802E-EA0F12A07F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119188" y="333375"/>
                <a:ext cx="0" cy="101600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90" name="Line 18">
                <a:extLst>
                  <a:ext uri="{FF2B5EF4-FFF2-40B4-BE49-F238E27FC236}">
                    <a16:creationId xmlns:a16="http://schemas.microsoft.com/office/drawing/2014/main" id="{6B343B3E-ED30-4029-8E54-FDB9C7F592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25563" y="333375"/>
                <a:ext cx="0" cy="101600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91" name="Line 19">
                <a:extLst>
                  <a:ext uri="{FF2B5EF4-FFF2-40B4-BE49-F238E27FC236}">
                    <a16:creationId xmlns:a16="http://schemas.microsoft.com/office/drawing/2014/main" id="{85852787-E6F0-4CB1-8732-4DA49C8AD9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531938" y="333375"/>
                <a:ext cx="0" cy="101600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92" name="Line 20">
                <a:extLst>
                  <a:ext uri="{FF2B5EF4-FFF2-40B4-BE49-F238E27FC236}">
                    <a16:creationId xmlns:a16="http://schemas.microsoft.com/office/drawing/2014/main" id="{41B06D54-5D51-4CE9-8927-80B613D372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662113" y="-206375"/>
                <a:ext cx="101600" cy="0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93" name="Line 22">
                <a:extLst>
                  <a:ext uri="{FF2B5EF4-FFF2-40B4-BE49-F238E27FC236}">
                    <a16:creationId xmlns:a16="http://schemas.microsoft.com/office/drawing/2014/main" id="{05C4F3C9-CB2E-40FD-988A-F6F5543ECF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662113" y="0"/>
                <a:ext cx="101600" cy="0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94" name="Line 23">
                <a:extLst>
                  <a:ext uri="{FF2B5EF4-FFF2-40B4-BE49-F238E27FC236}">
                    <a16:creationId xmlns:a16="http://schemas.microsoft.com/office/drawing/2014/main" id="{72E9FCEA-8ECC-48DA-B294-68F5CA1FDC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662113" y="206375"/>
                <a:ext cx="101600" cy="0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95" name="Line 24">
                <a:extLst>
                  <a:ext uri="{FF2B5EF4-FFF2-40B4-BE49-F238E27FC236}">
                    <a16:creationId xmlns:a16="http://schemas.microsoft.com/office/drawing/2014/main" id="{D4C0B287-9578-48C8-94A1-6541B9F71D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93763" y="-206375"/>
                <a:ext cx="98425" cy="0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96" name="Line 25">
                <a:extLst>
                  <a:ext uri="{FF2B5EF4-FFF2-40B4-BE49-F238E27FC236}">
                    <a16:creationId xmlns:a16="http://schemas.microsoft.com/office/drawing/2014/main" id="{E1652DEF-D6D5-49FC-8288-8C0CAFBF4B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93763" y="0"/>
                <a:ext cx="98425" cy="0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197" name="Line 26">
                <a:extLst>
                  <a:ext uri="{FF2B5EF4-FFF2-40B4-BE49-F238E27FC236}">
                    <a16:creationId xmlns:a16="http://schemas.microsoft.com/office/drawing/2014/main" id="{AEE6BDBC-2EB7-4936-B025-E0E06FAE1F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93763" y="206375"/>
                <a:ext cx="98425" cy="0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</p:grp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46DEA401-E876-4D24-8226-DA6AC425728B}"/>
              </a:ext>
            </a:extLst>
          </p:cNvPr>
          <p:cNvGrpSpPr/>
          <p:nvPr/>
        </p:nvGrpSpPr>
        <p:grpSpPr>
          <a:xfrm>
            <a:off x="2036445" y="3309245"/>
            <a:ext cx="374975" cy="281835"/>
            <a:chOff x="11622088" y="3221038"/>
            <a:chExt cx="958850" cy="712788"/>
          </a:xfrm>
        </p:grpSpPr>
        <p:sp>
          <p:nvSpPr>
            <p:cNvPr id="199" name="Rectangle 39">
              <a:extLst>
                <a:ext uri="{FF2B5EF4-FFF2-40B4-BE49-F238E27FC236}">
                  <a16:creationId xmlns:a16="http://schemas.microsoft.com/office/drawing/2014/main" id="{CC37E8EB-E30D-496E-A991-3675F2D823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22088" y="3221038"/>
              <a:ext cx="958850" cy="625475"/>
            </a:xfrm>
            <a:prstGeom prst="rect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200" name="Line 40">
              <a:extLst>
                <a:ext uri="{FF2B5EF4-FFF2-40B4-BE49-F238E27FC236}">
                  <a16:creationId xmlns:a16="http://schemas.microsoft.com/office/drawing/2014/main" id="{F9226817-70BD-44A3-8789-E3EE2FCFA9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898313" y="3933825"/>
              <a:ext cx="406400" cy="0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201" name="Line 41">
              <a:extLst>
                <a:ext uri="{FF2B5EF4-FFF2-40B4-BE49-F238E27FC236}">
                  <a16:creationId xmlns:a16="http://schemas.microsoft.com/office/drawing/2014/main" id="{EDEBBD11-7521-4232-9579-F2B5782CFE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101513" y="3849688"/>
              <a:ext cx="0" cy="84138"/>
            </a:xfrm>
            <a:prstGeom prst="line">
              <a:avLst/>
            </a:prstGeom>
            <a:noFill/>
            <a:ln w="12700" cap="rnd">
              <a:solidFill>
                <a:srgbClr val="0078D7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</p:grpSp>
      <p:grpSp>
        <p:nvGrpSpPr>
          <p:cNvPr id="295" name="Group 294">
            <a:extLst>
              <a:ext uri="{FF2B5EF4-FFF2-40B4-BE49-F238E27FC236}">
                <a16:creationId xmlns:a16="http://schemas.microsoft.com/office/drawing/2014/main" id="{FAC04A59-D529-4CB9-B093-EC5B8C2B6AFB}"/>
              </a:ext>
            </a:extLst>
          </p:cNvPr>
          <p:cNvGrpSpPr/>
          <p:nvPr/>
        </p:nvGrpSpPr>
        <p:grpSpPr>
          <a:xfrm>
            <a:off x="2886063" y="2804637"/>
            <a:ext cx="1321342" cy="582054"/>
            <a:chOff x="3813836" y="2804637"/>
            <a:chExt cx="1321342" cy="582054"/>
          </a:xfrm>
        </p:grpSpPr>
        <p:sp>
          <p:nvSpPr>
            <p:cNvPr id="180" name="Rectangle: Rounded Corners 179">
              <a:extLst>
                <a:ext uri="{FF2B5EF4-FFF2-40B4-BE49-F238E27FC236}">
                  <a16:creationId xmlns:a16="http://schemas.microsoft.com/office/drawing/2014/main" id="{BCDE7628-C70C-41AD-BF2B-87F35C27114C}"/>
                </a:ext>
              </a:extLst>
            </p:cNvPr>
            <p:cNvSpPr/>
            <p:nvPr/>
          </p:nvSpPr>
          <p:spPr bwMode="auto">
            <a:xfrm>
              <a:off x="3813836" y="2804637"/>
              <a:ext cx="1321342" cy="582054"/>
            </a:xfrm>
            <a:prstGeom prst="roundRect">
              <a:avLst>
                <a:gd name="adj" fmla="val 703"/>
              </a:avLst>
            </a:prstGeom>
            <a:solidFill>
              <a:srgbClr val="F2F6FC"/>
            </a:solidFill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TW" altLang="en-US" sz="980" kern="0" dirty="0">
                  <a:solidFill>
                    <a:srgbClr val="0078D7"/>
                  </a:solidFill>
                  <a:latin typeface="Segoe UI Semilight"/>
                  <a:cs typeface="Segoe UI" pitchFamily="34" charset="0"/>
                </a:rPr>
                <a:t>   應用程式</a:t>
              </a:r>
              <a:endParaRPr lang="en-US" altLang="zh-TW" sz="980" kern="0" dirty="0">
                <a:solidFill>
                  <a:srgbClr val="0078D7"/>
                </a:solidFill>
                <a:latin typeface="Segoe UI Semilight"/>
                <a:cs typeface="Segoe UI" pitchFamily="34" charset="0"/>
              </a:endParaRPr>
            </a:p>
          </p:txBody>
        </p: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76769012-27EB-49F9-82DA-CBE5217E5726}"/>
                </a:ext>
              </a:extLst>
            </p:cNvPr>
            <p:cNvGrpSpPr/>
            <p:nvPr/>
          </p:nvGrpSpPr>
          <p:grpSpPr>
            <a:xfrm>
              <a:off x="3937657" y="2956617"/>
              <a:ext cx="349200" cy="278952"/>
              <a:chOff x="11757025" y="2832101"/>
              <a:chExt cx="462140" cy="365125"/>
            </a:xfrm>
          </p:grpSpPr>
          <p:sp>
            <p:nvSpPr>
              <p:cNvPr id="203" name="Freeform 30">
                <a:extLst>
                  <a:ext uri="{FF2B5EF4-FFF2-40B4-BE49-F238E27FC236}">
                    <a16:creationId xmlns:a16="http://schemas.microsoft.com/office/drawing/2014/main" id="{60687351-EFCE-4104-9523-8320AA15A9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68313" y="2832101"/>
                <a:ext cx="450852" cy="365125"/>
              </a:xfrm>
              <a:custGeom>
                <a:avLst/>
                <a:gdLst>
                  <a:gd name="T0" fmla="*/ 155 w 158"/>
                  <a:gd name="T1" fmla="*/ 127 h 127"/>
                  <a:gd name="T2" fmla="*/ 4 w 158"/>
                  <a:gd name="T3" fmla="*/ 127 h 127"/>
                  <a:gd name="T4" fmla="*/ 0 w 158"/>
                  <a:gd name="T5" fmla="*/ 124 h 127"/>
                  <a:gd name="T6" fmla="*/ 0 w 158"/>
                  <a:gd name="T7" fmla="*/ 3 h 127"/>
                  <a:gd name="T8" fmla="*/ 4 w 158"/>
                  <a:gd name="T9" fmla="*/ 0 h 127"/>
                  <a:gd name="T10" fmla="*/ 155 w 158"/>
                  <a:gd name="T11" fmla="*/ 0 h 127"/>
                  <a:gd name="T12" fmla="*/ 158 w 158"/>
                  <a:gd name="T13" fmla="*/ 3 h 127"/>
                  <a:gd name="T14" fmla="*/ 158 w 158"/>
                  <a:gd name="T15" fmla="*/ 124 h 127"/>
                  <a:gd name="T16" fmla="*/ 155 w 158"/>
                  <a:gd name="T17" fmla="*/ 127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8" h="127">
                    <a:moveTo>
                      <a:pt x="155" y="127"/>
                    </a:moveTo>
                    <a:cubicBezTo>
                      <a:pt x="4" y="127"/>
                      <a:pt x="4" y="127"/>
                      <a:pt x="4" y="127"/>
                    </a:cubicBezTo>
                    <a:cubicBezTo>
                      <a:pt x="2" y="127"/>
                      <a:pt x="0" y="125"/>
                      <a:pt x="0" y="124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57" y="0"/>
                      <a:pt x="158" y="1"/>
                      <a:pt x="158" y="3"/>
                    </a:cubicBezTo>
                    <a:cubicBezTo>
                      <a:pt x="158" y="124"/>
                      <a:pt x="158" y="124"/>
                      <a:pt x="158" y="124"/>
                    </a:cubicBezTo>
                    <a:cubicBezTo>
                      <a:pt x="158" y="125"/>
                      <a:pt x="157" y="127"/>
                      <a:pt x="155" y="127"/>
                    </a:cubicBezTo>
                    <a:close/>
                  </a:path>
                </a:pathLst>
              </a:custGeom>
              <a:noFill/>
              <a:ln w="12700" cap="flat">
                <a:solidFill>
                  <a:srgbClr val="0078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204" name="Line 31">
                <a:extLst>
                  <a:ext uri="{FF2B5EF4-FFF2-40B4-BE49-F238E27FC236}">
                    <a16:creationId xmlns:a16="http://schemas.microsoft.com/office/drawing/2014/main" id="{CE8FE991-CB9D-43DB-B847-6F564D7DC4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771313" y="2924176"/>
                <a:ext cx="447675" cy="0"/>
              </a:xfrm>
              <a:prstGeom prst="line">
                <a:avLst/>
              </a:prstGeom>
              <a:noFill/>
              <a:ln w="12700" cap="rnd">
                <a:solidFill>
                  <a:srgbClr val="0078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205" name="Oval 32">
                <a:extLst>
                  <a:ext uri="{FF2B5EF4-FFF2-40B4-BE49-F238E27FC236}">
                    <a16:creationId xmlns:a16="http://schemas.microsoft.com/office/drawing/2014/main" id="{E15D3294-543A-4144-A4AA-97853DD347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58650" y="2867026"/>
                <a:ext cx="23813" cy="22225"/>
              </a:xfrm>
              <a:prstGeom prst="ellipse">
                <a:avLst/>
              </a:prstGeom>
              <a:solidFill>
                <a:srgbClr val="414142"/>
              </a:solidFill>
              <a:ln w="12700">
                <a:solidFill>
                  <a:srgbClr val="0078D7"/>
                </a:solidFill>
                <a:round/>
                <a:headEnd/>
                <a:tailEnd/>
              </a:ln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206" name="Oval 33">
                <a:extLst>
                  <a:ext uri="{FF2B5EF4-FFF2-40B4-BE49-F238E27FC236}">
                    <a16:creationId xmlns:a16="http://schemas.microsoft.com/office/drawing/2014/main" id="{29E3FE98-AFAC-4CBC-97CA-18DF0B103A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09450" y="2867026"/>
                <a:ext cx="20638" cy="22225"/>
              </a:xfrm>
              <a:prstGeom prst="ellipse">
                <a:avLst/>
              </a:prstGeom>
              <a:solidFill>
                <a:srgbClr val="414142"/>
              </a:solidFill>
              <a:ln w="12700">
                <a:solidFill>
                  <a:srgbClr val="0078D7"/>
                </a:solidFill>
                <a:round/>
                <a:headEnd/>
                <a:tailEnd/>
              </a:ln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207" name="Oval 34">
                <a:extLst>
                  <a:ext uri="{FF2B5EF4-FFF2-40B4-BE49-F238E27FC236}">
                    <a16:creationId xmlns:a16="http://schemas.microsoft.com/office/drawing/2014/main" id="{B901A67F-03C1-4020-8B5D-97CFF6068B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58663" y="2867026"/>
                <a:ext cx="20638" cy="22225"/>
              </a:xfrm>
              <a:prstGeom prst="ellipse">
                <a:avLst/>
              </a:prstGeom>
              <a:solidFill>
                <a:srgbClr val="414142"/>
              </a:solidFill>
              <a:ln w="12700">
                <a:solidFill>
                  <a:srgbClr val="0078D7"/>
                </a:solidFill>
                <a:round/>
                <a:headEnd/>
                <a:tailEnd/>
              </a:ln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  <p:sp>
            <p:nvSpPr>
              <p:cNvPr id="208" name="Line 35">
                <a:extLst>
                  <a:ext uri="{FF2B5EF4-FFF2-40B4-BE49-F238E27FC236}">
                    <a16:creationId xmlns:a16="http://schemas.microsoft.com/office/drawing/2014/main" id="{93601759-72A0-4744-9E11-2A45F22795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1757025" y="2992438"/>
                <a:ext cx="0" cy="0"/>
              </a:xfrm>
              <a:prstGeom prst="line">
                <a:avLst/>
              </a:prstGeom>
              <a:noFill/>
              <a:ln w="12700" cap="flat">
                <a:solidFill>
                  <a:srgbClr val="0078D7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</a:endParaRPr>
              </a:p>
            </p:txBody>
          </p:sp>
        </p:grp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41C4D018-2615-4597-862F-EC36A2FD5863}"/>
              </a:ext>
            </a:extLst>
          </p:cNvPr>
          <p:cNvGrpSpPr/>
          <p:nvPr/>
        </p:nvGrpSpPr>
        <p:grpSpPr>
          <a:xfrm>
            <a:off x="1997630" y="4554940"/>
            <a:ext cx="438971" cy="217484"/>
            <a:chOff x="92603" y="44698"/>
            <a:chExt cx="851960" cy="353283"/>
          </a:xfrm>
        </p:grpSpPr>
        <p:sp>
          <p:nvSpPr>
            <p:cNvPr id="210" name="Oval 32">
              <a:extLst>
                <a:ext uri="{FF2B5EF4-FFF2-40B4-BE49-F238E27FC236}">
                  <a16:creationId xmlns:a16="http://schemas.microsoft.com/office/drawing/2014/main" id="{01664FFA-5A34-4367-B0AC-2BFE79295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203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211" name="Oval 33">
              <a:extLst>
                <a:ext uri="{FF2B5EF4-FFF2-40B4-BE49-F238E27FC236}">
                  <a16:creationId xmlns:a16="http://schemas.microsoft.com/office/drawing/2014/main" id="{E002CDAE-F313-4029-9F3F-AE00188D92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439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212" name="Oval 34">
              <a:extLst>
                <a:ext uri="{FF2B5EF4-FFF2-40B4-BE49-F238E27FC236}">
                  <a16:creationId xmlns:a16="http://schemas.microsoft.com/office/drawing/2014/main" id="{75E001D5-FD63-4697-A1F0-9A9E4BFAF6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396" y="201210"/>
              <a:ext cx="50006" cy="50248"/>
            </a:xfrm>
            <a:prstGeom prst="ellipse">
              <a:avLst/>
            </a:prstGeom>
            <a:solidFill>
              <a:srgbClr val="414142"/>
            </a:solidFill>
            <a:ln w="12700">
              <a:solidFill>
                <a:srgbClr val="0078D7"/>
              </a:solidFill>
              <a:round/>
              <a:headEnd/>
              <a:tailEnd/>
            </a:ln>
          </p:spPr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</a:endParaRPr>
            </a:p>
          </p:txBody>
        </p:sp>
        <p:sp>
          <p:nvSpPr>
            <p:cNvPr id="213" name="Rectangle: Rounded Corners 212">
              <a:extLst>
                <a:ext uri="{FF2B5EF4-FFF2-40B4-BE49-F238E27FC236}">
                  <a16:creationId xmlns:a16="http://schemas.microsoft.com/office/drawing/2014/main" id="{EC0B63D5-74A0-4B82-B5B9-47A8BF9A6AC9}"/>
                </a:ext>
              </a:extLst>
            </p:cNvPr>
            <p:cNvSpPr/>
            <p:nvPr/>
          </p:nvSpPr>
          <p:spPr bwMode="auto">
            <a:xfrm>
              <a:off x="92603" y="44698"/>
              <a:ext cx="851960" cy="353283"/>
            </a:xfrm>
            <a:prstGeom prst="roundRect">
              <a:avLst>
                <a:gd name="adj" fmla="val 5112"/>
              </a:avLst>
            </a:prstGeom>
            <a:noFill/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4" name="Rectangle: Rounded Corners 213">
              <a:extLst>
                <a:ext uri="{FF2B5EF4-FFF2-40B4-BE49-F238E27FC236}">
                  <a16:creationId xmlns:a16="http://schemas.microsoft.com/office/drawing/2014/main" id="{D42ECC62-F85A-424B-BA28-95AF5CC71D25}"/>
                </a:ext>
              </a:extLst>
            </p:cNvPr>
            <p:cNvSpPr/>
            <p:nvPr/>
          </p:nvSpPr>
          <p:spPr bwMode="auto">
            <a:xfrm>
              <a:off x="196192" y="173038"/>
              <a:ext cx="297827" cy="99345"/>
            </a:xfrm>
            <a:prstGeom prst="roundRect">
              <a:avLst>
                <a:gd name="adj" fmla="val 11824"/>
              </a:avLst>
            </a:prstGeom>
            <a:noFill/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10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353" b="0" i="0" u="none" strike="noStrike" kern="0" cap="none" spc="0" normalizeH="0" baseline="0" noProof="0" err="1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296" name="Group 295">
            <a:extLst>
              <a:ext uri="{FF2B5EF4-FFF2-40B4-BE49-F238E27FC236}">
                <a16:creationId xmlns:a16="http://schemas.microsoft.com/office/drawing/2014/main" id="{3E413774-212B-4CBC-9067-7DDB33CAFAC6}"/>
              </a:ext>
            </a:extLst>
          </p:cNvPr>
          <p:cNvGrpSpPr/>
          <p:nvPr/>
        </p:nvGrpSpPr>
        <p:grpSpPr>
          <a:xfrm>
            <a:off x="4372496" y="2802288"/>
            <a:ext cx="1005292" cy="582054"/>
            <a:chOff x="5300269" y="2802288"/>
            <a:chExt cx="1005292" cy="582054"/>
          </a:xfrm>
        </p:grpSpPr>
        <p:sp>
          <p:nvSpPr>
            <p:cNvPr id="215" name="Rectangle: Rounded Corners 214">
              <a:extLst>
                <a:ext uri="{FF2B5EF4-FFF2-40B4-BE49-F238E27FC236}">
                  <a16:creationId xmlns:a16="http://schemas.microsoft.com/office/drawing/2014/main" id="{8F14D1AB-A591-463D-98A3-14F1E986BE5C}"/>
                </a:ext>
              </a:extLst>
            </p:cNvPr>
            <p:cNvSpPr/>
            <p:nvPr/>
          </p:nvSpPr>
          <p:spPr bwMode="auto">
            <a:xfrm>
              <a:off x="5300269" y="2802288"/>
              <a:ext cx="1005292" cy="582054"/>
            </a:xfrm>
            <a:prstGeom prst="roundRect">
              <a:avLst>
                <a:gd name="adj" fmla="val 703"/>
              </a:avLst>
            </a:prstGeom>
            <a:solidFill>
              <a:srgbClr val="F2F6FC"/>
            </a:solidFill>
            <a:ln w="12700" cap="flat" cmpd="sng" algn="ctr">
              <a:solidFill>
                <a:srgbClr val="0078D7"/>
              </a:solidFill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914102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980" b="0" i="0" u="none" strike="noStrike" kern="0" cap="none" spc="0" normalizeH="0" baseline="0" noProof="0" dirty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  <a:ea typeface="+mn-ea"/>
                  <a:cs typeface="Segoe UI" pitchFamily="34" charset="0"/>
                </a:rPr>
                <a:t>服務</a:t>
              </a:r>
              <a:endParaRPr kumimoji="0" lang="en-US" sz="980" b="0" i="0" u="none" strike="noStrike" kern="0" cap="none" spc="0" normalizeH="0" baseline="0" noProof="0" dirty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light"/>
                <a:ea typeface="+mn-ea"/>
                <a:cs typeface="Segoe UI" pitchFamily="34" charset="0"/>
              </a:endParaRPr>
            </a:p>
          </p:txBody>
        </p: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DCD8F50F-5208-4136-ACD4-539A74ADCF1C}"/>
                </a:ext>
              </a:extLst>
            </p:cNvPr>
            <p:cNvGrpSpPr/>
            <p:nvPr/>
          </p:nvGrpSpPr>
          <p:grpSpPr>
            <a:xfrm>
              <a:off x="5425358" y="2983299"/>
              <a:ext cx="241939" cy="244454"/>
              <a:chOff x="882651" y="200026"/>
              <a:chExt cx="763587" cy="771525"/>
            </a:xfrm>
          </p:grpSpPr>
          <p:sp>
            <p:nvSpPr>
              <p:cNvPr id="217" name="Freeform 5">
                <a:extLst>
                  <a:ext uri="{FF2B5EF4-FFF2-40B4-BE49-F238E27FC236}">
                    <a16:creationId xmlns:a16="http://schemas.microsoft.com/office/drawing/2014/main" id="{D3428D2D-69D1-42A6-BE8F-B60F62F626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2538" y="200026"/>
                <a:ext cx="393700" cy="354013"/>
              </a:xfrm>
              <a:custGeom>
                <a:avLst/>
                <a:gdLst>
                  <a:gd name="T0" fmla="*/ 139 w 139"/>
                  <a:gd name="T1" fmla="*/ 0 h 125"/>
                  <a:gd name="T2" fmla="*/ 0 w 139"/>
                  <a:gd name="T3" fmla="*/ 21 h 125"/>
                  <a:gd name="T4" fmla="*/ 0 w 139"/>
                  <a:gd name="T5" fmla="*/ 125 h 125"/>
                  <a:gd name="T6" fmla="*/ 139 w 139"/>
                  <a:gd name="T7" fmla="*/ 124 h 125"/>
                  <a:gd name="T8" fmla="*/ 139 w 139"/>
                  <a:gd name="T9" fmla="*/ 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125">
                    <a:moveTo>
                      <a:pt x="139" y="0"/>
                    </a:moveTo>
                    <a:cubicBezTo>
                      <a:pt x="93" y="7"/>
                      <a:pt x="46" y="14"/>
                      <a:pt x="0" y="21"/>
                    </a:cubicBezTo>
                    <a:cubicBezTo>
                      <a:pt x="0" y="55"/>
                      <a:pt x="0" y="90"/>
                      <a:pt x="0" y="125"/>
                    </a:cubicBezTo>
                    <a:cubicBezTo>
                      <a:pt x="46" y="124"/>
                      <a:pt x="93" y="124"/>
                      <a:pt x="139" y="124"/>
                    </a:cubicBezTo>
                    <a:cubicBezTo>
                      <a:pt x="139" y="82"/>
                      <a:pt x="139" y="41"/>
                      <a:pt x="139" y="0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18" name="Freeform 6">
                <a:extLst>
                  <a:ext uri="{FF2B5EF4-FFF2-40B4-BE49-F238E27FC236}">
                    <a16:creationId xmlns:a16="http://schemas.microsoft.com/office/drawing/2014/main" id="{46DB3C06-2DCF-4E1D-8679-FF5D516A94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1" y="265113"/>
                <a:ext cx="296863" cy="288925"/>
              </a:xfrm>
              <a:custGeom>
                <a:avLst/>
                <a:gdLst>
                  <a:gd name="T0" fmla="*/ 105 w 105"/>
                  <a:gd name="T1" fmla="*/ 0 h 102"/>
                  <a:gd name="T2" fmla="*/ 0 w 105"/>
                  <a:gd name="T3" fmla="*/ 14 h 102"/>
                  <a:gd name="T4" fmla="*/ 0 w 105"/>
                  <a:gd name="T5" fmla="*/ 102 h 102"/>
                  <a:gd name="T6" fmla="*/ 8 w 105"/>
                  <a:gd name="T7" fmla="*/ 102 h 102"/>
                  <a:gd name="T8" fmla="*/ 103 w 105"/>
                  <a:gd name="T9" fmla="*/ 102 h 102"/>
                  <a:gd name="T10" fmla="*/ 105 w 105"/>
                  <a:gd name="T11" fmla="*/ 102 h 102"/>
                  <a:gd name="T12" fmla="*/ 105 w 105"/>
                  <a:gd name="T13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5" h="102">
                    <a:moveTo>
                      <a:pt x="105" y="0"/>
                    </a:moveTo>
                    <a:cubicBezTo>
                      <a:pt x="70" y="4"/>
                      <a:pt x="35" y="9"/>
                      <a:pt x="0" y="14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2" y="102"/>
                      <a:pt x="5" y="102"/>
                      <a:pt x="8" y="102"/>
                    </a:cubicBezTo>
                    <a:cubicBezTo>
                      <a:pt x="39" y="102"/>
                      <a:pt x="71" y="102"/>
                      <a:pt x="103" y="102"/>
                    </a:cubicBezTo>
                    <a:cubicBezTo>
                      <a:pt x="103" y="102"/>
                      <a:pt x="104" y="102"/>
                      <a:pt x="105" y="102"/>
                    </a:cubicBezTo>
                    <a:cubicBezTo>
                      <a:pt x="105" y="68"/>
                      <a:pt x="105" y="34"/>
                      <a:pt x="105" y="0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19" name="Freeform 7">
                <a:extLst>
                  <a:ext uri="{FF2B5EF4-FFF2-40B4-BE49-F238E27FC236}">
                    <a16:creationId xmlns:a16="http://schemas.microsoft.com/office/drawing/2014/main" id="{A398C844-4FBA-4354-8854-E8B90ECA27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651" y="620713"/>
                <a:ext cx="296863" cy="288925"/>
              </a:xfrm>
              <a:custGeom>
                <a:avLst/>
                <a:gdLst>
                  <a:gd name="T0" fmla="*/ 10 w 105"/>
                  <a:gd name="T1" fmla="*/ 0 h 102"/>
                  <a:gd name="T2" fmla="*/ 0 w 105"/>
                  <a:gd name="T3" fmla="*/ 0 h 102"/>
                  <a:gd name="T4" fmla="*/ 0 w 105"/>
                  <a:gd name="T5" fmla="*/ 88 h 102"/>
                  <a:gd name="T6" fmla="*/ 105 w 105"/>
                  <a:gd name="T7" fmla="*/ 102 h 102"/>
                  <a:gd name="T8" fmla="*/ 105 w 105"/>
                  <a:gd name="T9" fmla="*/ 0 h 102"/>
                  <a:gd name="T10" fmla="*/ 100 w 105"/>
                  <a:gd name="T11" fmla="*/ 0 h 102"/>
                  <a:gd name="T12" fmla="*/ 10 w 105"/>
                  <a:gd name="T13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5" h="102">
                    <a:moveTo>
                      <a:pt x="10" y="0"/>
                    </a:moveTo>
                    <a:cubicBezTo>
                      <a:pt x="7" y="0"/>
                      <a:pt x="3" y="0"/>
                      <a:pt x="0" y="0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35" y="93"/>
                      <a:pt x="70" y="97"/>
                      <a:pt x="105" y="102"/>
                    </a:cubicBezTo>
                    <a:cubicBezTo>
                      <a:pt x="105" y="68"/>
                      <a:pt x="105" y="34"/>
                      <a:pt x="105" y="0"/>
                    </a:cubicBezTo>
                    <a:cubicBezTo>
                      <a:pt x="103" y="0"/>
                      <a:pt x="102" y="0"/>
                      <a:pt x="100" y="0"/>
                    </a:cubicBezTo>
                    <a:cubicBezTo>
                      <a:pt x="70" y="0"/>
                      <a:pt x="40" y="0"/>
                      <a:pt x="10" y="0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20" name="Freeform 8">
                <a:extLst>
                  <a:ext uri="{FF2B5EF4-FFF2-40B4-BE49-F238E27FC236}">
                    <a16:creationId xmlns:a16="http://schemas.microsoft.com/office/drawing/2014/main" id="{F2050842-2097-4D7C-8BD8-8E06FB0817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363" y="623888"/>
                <a:ext cx="396875" cy="347663"/>
              </a:xfrm>
              <a:custGeom>
                <a:avLst/>
                <a:gdLst>
                  <a:gd name="T0" fmla="*/ 140 w 140"/>
                  <a:gd name="T1" fmla="*/ 0 h 123"/>
                  <a:gd name="T2" fmla="*/ 0 w 140"/>
                  <a:gd name="T3" fmla="*/ 0 h 123"/>
                  <a:gd name="T4" fmla="*/ 1 w 140"/>
                  <a:gd name="T5" fmla="*/ 103 h 123"/>
                  <a:gd name="T6" fmla="*/ 140 w 140"/>
                  <a:gd name="T7" fmla="*/ 123 h 123"/>
                  <a:gd name="T8" fmla="*/ 140 w 140"/>
                  <a:gd name="T9" fmla="*/ 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123">
                    <a:moveTo>
                      <a:pt x="140" y="0"/>
                    </a:moveTo>
                    <a:cubicBezTo>
                      <a:pt x="94" y="0"/>
                      <a:pt x="47" y="0"/>
                      <a:pt x="0" y="0"/>
                    </a:cubicBezTo>
                    <a:cubicBezTo>
                      <a:pt x="0" y="34"/>
                      <a:pt x="0" y="69"/>
                      <a:pt x="1" y="103"/>
                    </a:cubicBezTo>
                    <a:cubicBezTo>
                      <a:pt x="47" y="109"/>
                      <a:pt x="94" y="116"/>
                      <a:pt x="140" y="123"/>
                    </a:cubicBezTo>
                    <a:cubicBezTo>
                      <a:pt x="140" y="82"/>
                      <a:pt x="140" y="41"/>
                      <a:pt x="140" y="0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765">
                  <a:solidFill>
                    <a:schemeClr val="accent1"/>
                  </a:solidFill>
                </a:endParaRPr>
              </a:p>
            </p:txBody>
          </p:sp>
        </p:grpSp>
      </p:grp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898CB961-EA53-4CDC-9875-62C7FA1EC6B5}"/>
              </a:ext>
            </a:extLst>
          </p:cNvPr>
          <p:cNvCxnSpPr>
            <a:cxnSpLocks/>
          </p:cNvCxnSpPr>
          <p:nvPr/>
        </p:nvCxnSpPr>
        <p:spPr>
          <a:xfrm flipV="1">
            <a:off x="2809224" y="3429000"/>
            <a:ext cx="8703507" cy="6531"/>
          </a:xfrm>
          <a:prstGeom prst="line">
            <a:avLst/>
          </a:prstGeom>
          <a:ln w="19050">
            <a:solidFill>
              <a:srgbClr val="C00000"/>
            </a:solidFill>
            <a:prstDash val="lg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B6A52513-D1C5-4A52-AD12-6355155E4F03}"/>
              </a:ext>
            </a:extLst>
          </p:cNvPr>
          <p:cNvSpPr txBox="1"/>
          <p:nvPr/>
        </p:nvSpPr>
        <p:spPr>
          <a:xfrm>
            <a:off x="9205552" y="6093022"/>
            <a:ext cx="128240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TW" altLang="en-US" sz="2000" dirty="0">
                <a:solidFill>
                  <a:srgbClr val="C00000"/>
                </a:solidFill>
              </a:rPr>
              <a:t>虛擬化界線</a:t>
            </a:r>
            <a:endParaRPr lang="en-US" sz="2000" dirty="0">
              <a:solidFill>
                <a:srgbClr val="C00000"/>
              </a:solidFill>
            </a:endParaRPr>
          </a:p>
        </p:txBody>
      </p:sp>
      <p:sp>
        <p:nvSpPr>
          <p:cNvPr id="248" name="Freeform: Shape 247">
            <a:extLst>
              <a:ext uri="{FF2B5EF4-FFF2-40B4-BE49-F238E27FC236}">
                <a16:creationId xmlns:a16="http://schemas.microsoft.com/office/drawing/2014/main" id="{C5F8C2BE-98C8-4170-BD3D-5AF1F138CB95}"/>
              </a:ext>
            </a:extLst>
          </p:cNvPr>
          <p:cNvSpPr/>
          <p:nvPr/>
        </p:nvSpPr>
        <p:spPr bwMode="auto">
          <a:xfrm>
            <a:off x="10547177" y="3586419"/>
            <a:ext cx="1055144" cy="2469160"/>
          </a:xfrm>
          <a:custGeom>
            <a:avLst/>
            <a:gdLst>
              <a:gd name="connsiteX0" fmla="*/ 0 w 1055144"/>
              <a:gd name="connsiteY0" fmla="*/ 1852864 h 1852864"/>
              <a:gd name="connsiteX1" fmla="*/ 962526 w 1055144"/>
              <a:gd name="connsiteY1" fmla="*/ 938464 h 1852864"/>
              <a:gd name="connsiteX2" fmla="*/ 962526 w 1055144"/>
              <a:gd name="connsiteY2" fmla="*/ 0 h 1852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55144" h="1852864">
                <a:moveTo>
                  <a:pt x="0" y="1852864"/>
                </a:moveTo>
                <a:cubicBezTo>
                  <a:pt x="401052" y="1550069"/>
                  <a:pt x="802105" y="1247275"/>
                  <a:pt x="962526" y="938464"/>
                </a:cubicBezTo>
                <a:cubicBezTo>
                  <a:pt x="1122947" y="629653"/>
                  <a:pt x="1042736" y="314826"/>
                  <a:pt x="962526" y="0"/>
                </a:cubicBezTo>
              </a:path>
            </a:pathLst>
          </a:cu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8D618FAD-9E28-4891-BE79-88631FAC13BD}"/>
              </a:ext>
            </a:extLst>
          </p:cNvPr>
          <p:cNvGrpSpPr/>
          <p:nvPr/>
        </p:nvGrpSpPr>
        <p:grpSpPr>
          <a:xfrm>
            <a:off x="5476529" y="2610369"/>
            <a:ext cx="2830211" cy="762804"/>
            <a:chOff x="5610153" y="5186722"/>
            <a:chExt cx="2830211" cy="762804"/>
          </a:xfrm>
        </p:grpSpPr>
        <p:sp>
          <p:nvSpPr>
            <p:cNvPr id="252" name="Rectangle: Rounded Corners 251">
              <a:extLst>
                <a:ext uri="{FF2B5EF4-FFF2-40B4-BE49-F238E27FC236}">
                  <a16:creationId xmlns:a16="http://schemas.microsoft.com/office/drawing/2014/main" id="{772AAD54-C838-4ED5-90D7-85C0306FA134}"/>
                </a:ext>
              </a:extLst>
            </p:cNvPr>
            <p:cNvSpPr/>
            <p:nvPr/>
          </p:nvSpPr>
          <p:spPr bwMode="auto">
            <a:xfrm>
              <a:off x="5703546" y="5186722"/>
              <a:ext cx="712026" cy="611072"/>
            </a:xfrm>
            <a:prstGeom prst="roundRect">
              <a:avLst>
                <a:gd name="adj" fmla="val 703"/>
              </a:avLst>
            </a:prstGeom>
            <a:solidFill>
              <a:srgbClr val="F2F6FC"/>
            </a:solidFill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4821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686" dirty="0">
                  <a:solidFill>
                    <a:schemeClr val="accent1"/>
                  </a:solidFill>
                  <a:cs typeface="Segoe UI" pitchFamily="34" charset="0"/>
                </a:rPr>
                <a:t>容器</a:t>
              </a:r>
              <a:endParaRPr lang="en-US" sz="686" dirty="0">
                <a:solidFill>
                  <a:schemeClr val="accent1"/>
                </a:solidFill>
                <a:cs typeface="Segoe UI" pitchFamily="34" charset="0"/>
              </a:endParaRPr>
            </a:p>
          </p:txBody>
        </p: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ACB6D829-5C38-4664-8D66-CC6DA1C05475}"/>
                </a:ext>
              </a:extLst>
            </p:cNvPr>
            <p:cNvGrpSpPr/>
            <p:nvPr/>
          </p:nvGrpSpPr>
          <p:grpSpPr>
            <a:xfrm>
              <a:off x="5610153" y="5345515"/>
              <a:ext cx="2830211" cy="604011"/>
              <a:chOff x="5610153" y="5345515"/>
              <a:chExt cx="2830211" cy="604011"/>
            </a:xfrm>
          </p:grpSpPr>
          <p:sp>
            <p:nvSpPr>
              <p:cNvPr id="134" name="Rectangle: Rounded Corners 133">
                <a:extLst>
                  <a:ext uri="{FF2B5EF4-FFF2-40B4-BE49-F238E27FC236}">
                    <a16:creationId xmlns:a16="http://schemas.microsoft.com/office/drawing/2014/main" id="{2E3853B0-38E2-42A1-9004-7EFE2F145809}"/>
                  </a:ext>
                </a:extLst>
              </p:cNvPr>
              <p:cNvSpPr/>
              <p:nvPr/>
            </p:nvSpPr>
            <p:spPr bwMode="auto">
              <a:xfrm>
                <a:off x="5610153" y="5345515"/>
                <a:ext cx="2830211" cy="604011"/>
              </a:xfrm>
              <a:prstGeom prst="roundRect">
                <a:avLst>
                  <a:gd name="adj" fmla="val 703"/>
                </a:avLst>
              </a:prstGeom>
              <a:solidFill>
                <a:srgbClr val="F2F6FC"/>
              </a:solidFill>
              <a:ln w="12700" cap="flat" cmpd="sng" algn="ctr">
                <a:solidFill>
                  <a:srgbClr val="0078D7"/>
                </a:solidFill>
                <a:prstDash val="dash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10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80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  <a:ea typeface="+mn-ea"/>
                  <a:cs typeface="Segoe UI" pitchFamily="34" charset="0"/>
                </a:endParaRPr>
              </a:p>
            </p:txBody>
          </p:sp>
          <p:sp>
            <p:nvSpPr>
              <p:cNvPr id="120" name="Rectangle: Rounded Corners 119">
                <a:extLst>
                  <a:ext uri="{FF2B5EF4-FFF2-40B4-BE49-F238E27FC236}">
                    <a16:creationId xmlns:a16="http://schemas.microsoft.com/office/drawing/2014/main" id="{2910E870-F49E-4C61-B5A6-5D40F7658271}"/>
                  </a:ext>
                </a:extLst>
              </p:cNvPr>
              <p:cNvSpPr/>
              <p:nvPr/>
            </p:nvSpPr>
            <p:spPr bwMode="auto">
              <a:xfrm>
                <a:off x="5690743" y="5435546"/>
                <a:ext cx="1291317" cy="426577"/>
              </a:xfrm>
              <a:prstGeom prst="roundRect">
                <a:avLst>
                  <a:gd name="adj" fmla="val 703"/>
                </a:avLst>
              </a:prstGeom>
              <a:solidFill>
                <a:srgbClr val="F2F6FC"/>
              </a:solidFill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TW" altLang="en-US" sz="980" kern="0" dirty="0">
                    <a:solidFill>
                      <a:srgbClr val="0078D7"/>
                    </a:solidFill>
                    <a:latin typeface="Segoe UI Semilight"/>
                    <a:cs typeface="Segoe UI" pitchFamily="34" charset="0"/>
                  </a:rPr>
                  <a:t>應用程式</a:t>
                </a:r>
                <a:endParaRPr lang="en-US" altLang="zh-TW" sz="980" kern="0" dirty="0">
                  <a:solidFill>
                    <a:srgbClr val="0078D7"/>
                  </a:solidFill>
                  <a:latin typeface="Segoe UI Semilight"/>
                  <a:cs typeface="Segoe UI" pitchFamily="34" charset="0"/>
                </a:endParaRPr>
              </a:p>
            </p:txBody>
          </p: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80F9A40F-36A8-44EF-8D3B-89D3617154BB}"/>
                  </a:ext>
                </a:extLst>
              </p:cNvPr>
              <p:cNvGrpSpPr/>
              <p:nvPr/>
            </p:nvGrpSpPr>
            <p:grpSpPr>
              <a:xfrm>
                <a:off x="5782599" y="5546929"/>
                <a:ext cx="258662" cy="204439"/>
                <a:chOff x="11757025" y="2832101"/>
                <a:chExt cx="461963" cy="365125"/>
              </a:xfrm>
            </p:grpSpPr>
            <p:sp>
              <p:nvSpPr>
                <p:cNvPr id="122" name="Freeform 30">
                  <a:extLst>
                    <a:ext uri="{FF2B5EF4-FFF2-40B4-BE49-F238E27FC236}">
                      <a16:creationId xmlns:a16="http://schemas.microsoft.com/office/drawing/2014/main" id="{8686F5AF-A5AE-4D0D-8673-AD7DCDDCB1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8138" y="2832101"/>
                  <a:ext cx="450850" cy="365125"/>
                </a:xfrm>
                <a:custGeom>
                  <a:avLst/>
                  <a:gdLst>
                    <a:gd name="T0" fmla="*/ 155 w 158"/>
                    <a:gd name="T1" fmla="*/ 127 h 127"/>
                    <a:gd name="T2" fmla="*/ 4 w 158"/>
                    <a:gd name="T3" fmla="*/ 127 h 127"/>
                    <a:gd name="T4" fmla="*/ 0 w 158"/>
                    <a:gd name="T5" fmla="*/ 124 h 127"/>
                    <a:gd name="T6" fmla="*/ 0 w 158"/>
                    <a:gd name="T7" fmla="*/ 3 h 127"/>
                    <a:gd name="T8" fmla="*/ 4 w 158"/>
                    <a:gd name="T9" fmla="*/ 0 h 127"/>
                    <a:gd name="T10" fmla="*/ 155 w 158"/>
                    <a:gd name="T11" fmla="*/ 0 h 127"/>
                    <a:gd name="T12" fmla="*/ 158 w 158"/>
                    <a:gd name="T13" fmla="*/ 3 h 127"/>
                    <a:gd name="T14" fmla="*/ 158 w 158"/>
                    <a:gd name="T15" fmla="*/ 124 h 127"/>
                    <a:gd name="T16" fmla="*/ 155 w 158"/>
                    <a:gd name="T17" fmla="*/ 127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8" h="127">
                      <a:moveTo>
                        <a:pt x="155" y="127"/>
                      </a:moveTo>
                      <a:cubicBezTo>
                        <a:pt x="4" y="127"/>
                        <a:pt x="4" y="127"/>
                        <a:pt x="4" y="127"/>
                      </a:cubicBezTo>
                      <a:cubicBezTo>
                        <a:pt x="2" y="127"/>
                        <a:pt x="0" y="125"/>
                        <a:pt x="0" y="1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1"/>
                        <a:pt x="2" y="0"/>
                        <a:pt x="4" y="0"/>
                      </a:cubicBezTo>
                      <a:cubicBezTo>
                        <a:pt x="155" y="0"/>
                        <a:pt x="155" y="0"/>
                        <a:pt x="155" y="0"/>
                      </a:cubicBezTo>
                      <a:cubicBezTo>
                        <a:pt x="157" y="0"/>
                        <a:pt x="158" y="1"/>
                        <a:pt x="158" y="3"/>
                      </a:cubicBezTo>
                      <a:cubicBezTo>
                        <a:pt x="158" y="124"/>
                        <a:pt x="158" y="124"/>
                        <a:pt x="158" y="124"/>
                      </a:cubicBezTo>
                      <a:cubicBezTo>
                        <a:pt x="158" y="125"/>
                        <a:pt x="157" y="127"/>
                        <a:pt x="155" y="127"/>
                      </a:cubicBezTo>
                      <a:close/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23" name="Line 31">
                  <a:extLst>
                    <a:ext uri="{FF2B5EF4-FFF2-40B4-BE49-F238E27FC236}">
                      <a16:creationId xmlns:a16="http://schemas.microsoft.com/office/drawing/2014/main" id="{0A83ECFE-E5F8-4148-84A6-016A62AB946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1771313" y="2924176"/>
                  <a:ext cx="447675" cy="0"/>
                </a:xfrm>
                <a:prstGeom prst="line">
                  <a:avLst/>
                </a:prstGeom>
                <a:noFill/>
                <a:ln w="12700" cap="rnd">
                  <a:solidFill>
                    <a:schemeClr val="accent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24" name="Oval 32">
                  <a:extLst>
                    <a:ext uri="{FF2B5EF4-FFF2-40B4-BE49-F238E27FC236}">
                      <a16:creationId xmlns:a16="http://schemas.microsoft.com/office/drawing/2014/main" id="{AADFFDE5-2E4C-4E01-900B-EECB5BB1AE4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2058650" y="2867026"/>
                  <a:ext cx="23813" cy="22225"/>
                </a:xfrm>
                <a:prstGeom prst="ellipse">
                  <a:avLst/>
                </a:prstGeom>
                <a:solidFill>
                  <a:srgbClr val="414142"/>
                </a:solidFill>
                <a:ln w="12700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25" name="Oval 33">
                  <a:extLst>
                    <a:ext uri="{FF2B5EF4-FFF2-40B4-BE49-F238E27FC236}">
                      <a16:creationId xmlns:a16="http://schemas.microsoft.com/office/drawing/2014/main" id="{1B5C2114-62DF-4C6E-9D31-5C74F977040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2109450" y="2867026"/>
                  <a:ext cx="20638" cy="22225"/>
                </a:xfrm>
                <a:prstGeom prst="ellipse">
                  <a:avLst/>
                </a:prstGeom>
                <a:solidFill>
                  <a:srgbClr val="414142"/>
                </a:solidFill>
                <a:ln w="12700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26" name="Oval 34">
                  <a:extLst>
                    <a:ext uri="{FF2B5EF4-FFF2-40B4-BE49-F238E27FC236}">
                      <a16:creationId xmlns:a16="http://schemas.microsoft.com/office/drawing/2014/main" id="{80D767FA-213A-4637-9FC4-A92FCD92A8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2158663" y="2867026"/>
                  <a:ext cx="20638" cy="22225"/>
                </a:xfrm>
                <a:prstGeom prst="ellipse">
                  <a:avLst/>
                </a:prstGeom>
                <a:solidFill>
                  <a:srgbClr val="414142"/>
                </a:solidFill>
                <a:ln w="12700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27" name="Line 35">
                  <a:extLst>
                    <a:ext uri="{FF2B5EF4-FFF2-40B4-BE49-F238E27FC236}">
                      <a16:creationId xmlns:a16="http://schemas.microsoft.com/office/drawing/2014/main" id="{1B4549F2-EED7-444B-926F-98A8AD1EC5C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1757025" y="2992438"/>
                  <a:ext cx="0" cy="0"/>
                </a:xfrm>
                <a:prstGeom prst="line">
                  <a:avLst/>
                </a:prstGeom>
                <a:noFill/>
                <a:ln w="12700" cap="flat">
                  <a:solidFill>
                    <a:schemeClr val="accent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128" name="Rectangle: Rounded Corners 127">
                <a:extLst>
                  <a:ext uri="{FF2B5EF4-FFF2-40B4-BE49-F238E27FC236}">
                    <a16:creationId xmlns:a16="http://schemas.microsoft.com/office/drawing/2014/main" id="{AF7029A6-DF86-4FA3-849B-7804F4681874}"/>
                  </a:ext>
                </a:extLst>
              </p:cNvPr>
              <p:cNvSpPr/>
              <p:nvPr/>
            </p:nvSpPr>
            <p:spPr bwMode="auto">
              <a:xfrm>
                <a:off x="7080138" y="5435546"/>
                <a:ext cx="1291317" cy="425465"/>
              </a:xfrm>
              <a:prstGeom prst="roundRect">
                <a:avLst>
                  <a:gd name="adj" fmla="val 703"/>
                </a:avLst>
              </a:prstGeom>
              <a:solidFill>
                <a:srgbClr val="F2F6FC"/>
              </a:solidFill>
              <a:ln w="12700" cap="flat" cmpd="sng" algn="ctr">
                <a:solidFill>
                  <a:srgbClr val="0078D7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TW" altLang="en-US" sz="980" kern="0" dirty="0">
                    <a:solidFill>
                      <a:srgbClr val="0078D7"/>
                    </a:solidFill>
                    <a:latin typeface="Segoe UI Semilight"/>
                    <a:cs typeface="Segoe UI" pitchFamily="34" charset="0"/>
                  </a:rPr>
                  <a:t>服務</a:t>
                </a:r>
                <a:endParaRPr lang="en-US" altLang="zh-TW" sz="980" kern="0" dirty="0">
                  <a:solidFill>
                    <a:srgbClr val="0078D7"/>
                  </a:solidFill>
                  <a:latin typeface="Segoe UI Semilight"/>
                  <a:cs typeface="Segoe UI" pitchFamily="34" charset="0"/>
                </a:endParaRPr>
              </a:p>
            </p:txBody>
          </p: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4DA8AB5D-19AE-4216-BFA0-BD577B5197CA}"/>
                  </a:ext>
                </a:extLst>
              </p:cNvPr>
              <p:cNvGrpSpPr/>
              <p:nvPr/>
            </p:nvGrpSpPr>
            <p:grpSpPr>
              <a:xfrm>
                <a:off x="7210520" y="5537625"/>
                <a:ext cx="241939" cy="244454"/>
                <a:chOff x="882651" y="200026"/>
                <a:chExt cx="763587" cy="771525"/>
              </a:xfrm>
            </p:grpSpPr>
            <p:sp>
              <p:nvSpPr>
                <p:cNvPr id="130" name="Freeform 5">
                  <a:extLst>
                    <a:ext uri="{FF2B5EF4-FFF2-40B4-BE49-F238E27FC236}">
                      <a16:creationId xmlns:a16="http://schemas.microsoft.com/office/drawing/2014/main" id="{BB59BE87-1AF2-47E0-B5C5-2D3E130A41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2538" y="200026"/>
                  <a:ext cx="393700" cy="354013"/>
                </a:xfrm>
                <a:custGeom>
                  <a:avLst/>
                  <a:gdLst>
                    <a:gd name="T0" fmla="*/ 139 w 139"/>
                    <a:gd name="T1" fmla="*/ 0 h 125"/>
                    <a:gd name="T2" fmla="*/ 0 w 139"/>
                    <a:gd name="T3" fmla="*/ 21 h 125"/>
                    <a:gd name="T4" fmla="*/ 0 w 139"/>
                    <a:gd name="T5" fmla="*/ 125 h 125"/>
                    <a:gd name="T6" fmla="*/ 139 w 139"/>
                    <a:gd name="T7" fmla="*/ 124 h 125"/>
                    <a:gd name="T8" fmla="*/ 139 w 139"/>
                    <a:gd name="T9" fmla="*/ 0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125">
                      <a:moveTo>
                        <a:pt x="139" y="0"/>
                      </a:moveTo>
                      <a:cubicBezTo>
                        <a:pt x="93" y="7"/>
                        <a:pt x="46" y="14"/>
                        <a:pt x="0" y="21"/>
                      </a:cubicBezTo>
                      <a:cubicBezTo>
                        <a:pt x="0" y="55"/>
                        <a:pt x="0" y="90"/>
                        <a:pt x="0" y="125"/>
                      </a:cubicBezTo>
                      <a:cubicBezTo>
                        <a:pt x="46" y="124"/>
                        <a:pt x="93" y="124"/>
                        <a:pt x="139" y="124"/>
                      </a:cubicBezTo>
                      <a:cubicBezTo>
                        <a:pt x="139" y="82"/>
                        <a:pt x="139" y="41"/>
                        <a:pt x="139" y="0"/>
                      </a:cubicBezTo>
                      <a:close/>
                    </a:path>
                  </a:pathLst>
                </a:custGeom>
                <a:noFill/>
                <a:ln w="12700" cap="rnd">
                  <a:solidFill>
                    <a:schemeClr val="accent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31" name="Freeform 6">
                  <a:extLst>
                    <a:ext uri="{FF2B5EF4-FFF2-40B4-BE49-F238E27FC236}">
                      <a16:creationId xmlns:a16="http://schemas.microsoft.com/office/drawing/2014/main" id="{80FD4706-F7F2-4BEB-8362-57EC628206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651" y="265113"/>
                  <a:ext cx="296863" cy="288925"/>
                </a:xfrm>
                <a:custGeom>
                  <a:avLst/>
                  <a:gdLst>
                    <a:gd name="T0" fmla="*/ 105 w 105"/>
                    <a:gd name="T1" fmla="*/ 0 h 102"/>
                    <a:gd name="T2" fmla="*/ 0 w 105"/>
                    <a:gd name="T3" fmla="*/ 14 h 102"/>
                    <a:gd name="T4" fmla="*/ 0 w 105"/>
                    <a:gd name="T5" fmla="*/ 102 h 102"/>
                    <a:gd name="T6" fmla="*/ 8 w 105"/>
                    <a:gd name="T7" fmla="*/ 102 h 102"/>
                    <a:gd name="T8" fmla="*/ 103 w 105"/>
                    <a:gd name="T9" fmla="*/ 102 h 102"/>
                    <a:gd name="T10" fmla="*/ 105 w 105"/>
                    <a:gd name="T11" fmla="*/ 102 h 102"/>
                    <a:gd name="T12" fmla="*/ 105 w 105"/>
                    <a:gd name="T13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5" h="102">
                      <a:moveTo>
                        <a:pt x="105" y="0"/>
                      </a:moveTo>
                      <a:cubicBezTo>
                        <a:pt x="70" y="4"/>
                        <a:pt x="35" y="9"/>
                        <a:pt x="0" y="14"/>
                      </a:cubicBezTo>
                      <a:cubicBezTo>
                        <a:pt x="0" y="102"/>
                        <a:pt x="0" y="102"/>
                        <a:pt x="0" y="102"/>
                      </a:cubicBezTo>
                      <a:cubicBezTo>
                        <a:pt x="2" y="102"/>
                        <a:pt x="5" y="102"/>
                        <a:pt x="8" y="102"/>
                      </a:cubicBezTo>
                      <a:cubicBezTo>
                        <a:pt x="39" y="102"/>
                        <a:pt x="71" y="102"/>
                        <a:pt x="103" y="102"/>
                      </a:cubicBezTo>
                      <a:cubicBezTo>
                        <a:pt x="103" y="102"/>
                        <a:pt x="104" y="102"/>
                        <a:pt x="105" y="102"/>
                      </a:cubicBezTo>
                      <a:cubicBezTo>
                        <a:pt x="105" y="68"/>
                        <a:pt x="105" y="34"/>
                        <a:pt x="105" y="0"/>
                      </a:cubicBezTo>
                      <a:close/>
                    </a:path>
                  </a:pathLst>
                </a:custGeom>
                <a:noFill/>
                <a:ln w="12700" cap="rnd">
                  <a:solidFill>
                    <a:schemeClr val="accent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32" name="Freeform 7">
                  <a:extLst>
                    <a:ext uri="{FF2B5EF4-FFF2-40B4-BE49-F238E27FC236}">
                      <a16:creationId xmlns:a16="http://schemas.microsoft.com/office/drawing/2014/main" id="{7E7C0EC1-696F-4C1C-AAE5-5D6CE5C806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651" y="620713"/>
                  <a:ext cx="296863" cy="288925"/>
                </a:xfrm>
                <a:custGeom>
                  <a:avLst/>
                  <a:gdLst>
                    <a:gd name="T0" fmla="*/ 10 w 105"/>
                    <a:gd name="T1" fmla="*/ 0 h 102"/>
                    <a:gd name="T2" fmla="*/ 0 w 105"/>
                    <a:gd name="T3" fmla="*/ 0 h 102"/>
                    <a:gd name="T4" fmla="*/ 0 w 105"/>
                    <a:gd name="T5" fmla="*/ 88 h 102"/>
                    <a:gd name="T6" fmla="*/ 105 w 105"/>
                    <a:gd name="T7" fmla="*/ 102 h 102"/>
                    <a:gd name="T8" fmla="*/ 105 w 105"/>
                    <a:gd name="T9" fmla="*/ 0 h 102"/>
                    <a:gd name="T10" fmla="*/ 100 w 105"/>
                    <a:gd name="T11" fmla="*/ 0 h 102"/>
                    <a:gd name="T12" fmla="*/ 10 w 105"/>
                    <a:gd name="T13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5" h="102">
                      <a:moveTo>
                        <a:pt x="10" y="0"/>
                      </a:moveTo>
                      <a:cubicBezTo>
                        <a:pt x="7" y="0"/>
                        <a:pt x="3" y="0"/>
                        <a:pt x="0" y="0"/>
                      </a:cubicBezTo>
                      <a:cubicBezTo>
                        <a:pt x="0" y="88"/>
                        <a:pt x="0" y="88"/>
                        <a:pt x="0" y="88"/>
                      </a:cubicBezTo>
                      <a:cubicBezTo>
                        <a:pt x="35" y="93"/>
                        <a:pt x="70" y="97"/>
                        <a:pt x="105" y="102"/>
                      </a:cubicBezTo>
                      <a:cubicBezTo>
                        <a:pt x="105" y="68"/>
                        <a:pt x="105" y="34"/>
                        <a:pt x="105" y="0"/>
                      </a:cubicBezTo>
                      <a:cubicBezTo>
                        <a:pt x="103" y="0"/>
                        <a:pt x="102" y="0"/>
                        <a:pt x="100" y="0"/>
                      </a:cubicBezTo>
                      <a:cubicBezTo>
                        <a:pt x="70" y="0"/>
                        <a:pt x="40" y="0"/>
                        <a:pt x="10" y="0"/>
                      </a:cubicBezTo>
                      <a:close/>
                    </a:path>
                  </a:pathLst>
                </a:custGeom>
                <a:noFill/>
                <a:ln w="12700" cap="rnd">
                  <a:solidFill>
                    <a:schemeClr val="accent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133" name="Freeform 8">
                  <a:extLst>
                    <a:ext uri="{FF2B5EF4-FFF2-40B4-BE49-F238E27FC236}">
                      <a16:creationId xmlns:a16="http://schemas.microsoft.com/office/drawing/2014/main" id="{FB7029F6-D1CD-403E-86F7-5BB84C1BF9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9363" y="623888"/>
                  <a:ext cx="396875" cy="347663"/>
                </a:xfrm>
                <a:custGeom>
                  <a:avLst/>
                  <a:gdLst>
                    <a:gd name="T0" fmla="*/ 140 w 140"/>
                    <a:gd name="T1" fmla="*/ 0 h 123"/>
                    <a:gd name="T2" fmla="*/ 0 w 140"/>
                    <a:gd name="T3" fmla="*/ 0 h 123"/>
                    <a:gd name="T4" fmla="*/ 1 w 140"/>
                    <a:gd name="T5" fmla="*/ 103 h 123"/>
                    <a:gd name="T6" fmla="*/ 140 w 140"/>
                    <a:gd name="T7" fmla="*/ 123 h 123"/>
                    <a:gd name="T8" fmla="*/ 140 w 140"/>
                    <a:gd name="T9" fmla="*/ 0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0" h="123">
                      <a:moveTo>
                        <a:pt x="140" y="0"/>
                      </a:moveTo>
                      <a:cubicBezTo>
                        <a:pt x="94" y="0"/>
                        <a:pt x="47" y="0"/>
                        <a:pt x="0" y="0"/>
                      </a:cubicBezTo>
                      <a:cubicBezTo>
                        <a:pt x="0" y="34"/>
                        <a:pt x="0" y="69"/>
                        <a:pt x="1" y="103"/>
                      </a:cubicBezTo>
                      <a:cubicBezTo>
                        <a:pt x="47" y="109"/>
                        <a:pt x="94" y="116"/>
                        <a:pt x="140" y="123"/>
                      </a:cubicBezTo>
                      <a:cubicBezTo>
                        <a:pt x="140" y="82"/>
                        <a:pt x="140" y="41"/>
                        <a:pt x="140" y="0"/>
                      </a:cubicBezTo>
                      <a:close/>
                    </a:path>
                  </a:pathLst>
                </a:custGeom>
                <a:noFill/>
                <a:ln w="12700" cap="rnd">
                  <a:solidFill>
                    <a:schemeClr val="accent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</p:grpSp>
        </p:grpSp>
      </p:grp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334B6D5F-AEBF-4DCB-9B6F-1B14F41DB4F4}"/>
              </a:ext>
            </a:extLst>
          </p:cNvPr>
          <p:cNvGrpSpPr/>
          <p:nvPr/>
        </p:nvGrpSpPr>
        <p:grpSpPr>
          <a:xfrm>
            <a:off x="8400133" y="2600493"/>
            <a:ext cx="2830211" cy="762804"/>
            <a:chOff x="5610153" y="5186722"/>
            <a:chExt cx="2830211" cy="762804"/>
          </a:xfrm>
        </p:grpSpPr>
        <p:sp>
          <p:nvSpPr>
            <p:cNvPr id="299" name="Rectangle: Rounded Corners 298">
              <a:extLst>
                <a:ext uri="{FF2B5EF4-FFF2-40B4-BE49-F238E27FC236}">
                  <a16:creationId xmlns:a16="http://schemas.microsoft.com/office/drawing/2014/main" id="{C59C2386-B00C-4CA2-94C8-2796A72C281E}"/>
                </a:ext>
              </a:extLst>
            </p:cNvPr>
            <p:cNvSpPr/>
            <p:nvPr/>
          </p:nvSpPr>
          <p:spPr bwMode="auto">
            <a:xfrm>
              <a:off x="5703546" y="5186722"/>
              <a:ext cx="712026" cy="611072"/>
            </a:xfrm>
            <a:prstGeom prst="roundRect">
              <a:avLst>
                <a:gd name="adj" fmla="val 703"/>
              </a:avLst>
            </a:prstGeom>
            <a:solidFill>
              <a:srgbClr val="F2F6FC"/>
            </a:solidFill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4821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686" dirty="0">
                  <a:solidFill>
                    <a:schemeClr val="accent1"/>
                  </a:solidFill>
                  <a:cs typeface="Segoe UI" pitchFamily="34" charset="0"/>
                </a:rPr>
                <a:t>容器</a:t>
              </a:r>
              <a:endParaRPr lang="en-US" altLang="zh-TW" sz="686" dirty="0">
                <a:solidFill>
                  <a:schemeClr val="accent1"/>
                </a:solidFill>
                <a:cs typeface="Segoe UI" pitchFamily="34" charset="0"/>
              </a:endParaRPr>
            </a:p>
          </p:txBody>
        </p:sp>
        <p:grpSp>
          <p:nvGrpSpPr>
            <p:cNvPr id="300" name="Group 299">
              <a:extLst>
                <a:ext uri="{FF2B5EF4-FFF2-40B4-BE49-F238E27FC236}">
                  <a16:creationId xmlns:a16="http://schemas.microsoft.com/office/drawing/2014/main" id="{94DF051C-04CD-4117-85D4-81A3FFC74763}"/>
                </a:ext>
              </a:extLst>
            </p:cNvPr>
            <p:cNvGrpSpPr/>
            <p:nvPr/>
          </p:nvGrpSpPr>
          <p:grpSpPr>
            <a:xfrm>
              <a:off x="5610153" y="5345515"/>
              <a:ext cx="2830211" cy="604011"/>
              <a:chOff x="5610153" y="5345515"/>
              <a:chExt cx="2830211" cy="604011"/>
            </a:xfrm>
          </p:grpSpPr>
          <p:sp>
            <p:nvSpPr>
              <p:cNvPr id="301" name="Rectangle: Rounded Corners 300">
                <a:extLst>
                  <a:ext uri="{FF2B5EF4-FFF2-40B4-BE49-F238E27FC236}">
                    <a16:creationId xmlns:a16="http://schemas.microsoft.com/office/drawing/2014/main" id="{7C7B9173-C138-4C94-976B-8B9D3D88B357}"/>
                  </a:ext>
                </a:extLst>
              </p:cNvPr>
              <p:cNvSpPr/>
              <p:nvPr/>
            </p:nvSpPr>
            <p:spPr bwMode="auto">
              <a:xfrm>
                <a:off x="5610153" y="5345515"/>
                <a:ext cx="2830211" cy="604011"/>
              </a:xfrm>
              <a:prstGeom prst="roundRect">
                <a:avLst>
                  <a:gd name="adj" fmla="val 703"/>
                </a:avLst>
              </a:prstGeom>
              <a:solidFill>
                <a:srgbClr val="F2F6FC"/>
              </a:solidFill>
              <a:ln w="12700" cap="flat" cmpd="sng" algn="ctr">
                <a:solidFill>
                  <a:srgbClr val="0078D7"/>
                </a:solidFill>
                <a:prstDash val="dash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102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80" b="0" i="0" u="none" strike="noStrike" kern="0" cap="none" spc="0" normalizeH="0" baseline="0" noProof="0">
                  <a:ln>
                    <a:noFill/>
                  </a:ln>
                  <a:solidFill>
                    <a:srgbClr val="0078D7"/>
                  </a:solidFill>
                  <a:effectLst/>
                  <a:uLnTx/>
                  <a:uFillTx/>
                  <a:latin typeface="Segoe UI Semilight"/>
                  <a:ea typeface="+mn-ea"/>
                  <a:cs typeface="Segoe UI" pitchFamily="34" charset="0"/>
                </a:endParaRPr>
              </a:p>
            </p:txBody>
          </p:sp>
          <p:sp>
            <p:nvSpPr>
              <p:cNvPr id="302" name="Rectangle: Rounded Corners 301">
                <a:extLst>
                  <a:ext uri="{FF2B5EF4-FFF2-40B4-BE49-F238E27FC236}">
                    <a16:creationId xmlns:a16="http://schemas.microsoft.com/office/drawing/2014/main" id="{1DC92398-34D4-45CB-ACE0-B643F6A1A69D}"/>
                  </a:ext>
                </a:extLst>
              </p:cNvPr>
              <p:cNvSpPr/>
              <p:nvPr/>
            </p:nvSpPr>
            <p:spPr bwMode="auto">
              <a:xfrm>
                <a:off x="5690743" y="5435546"/>
                <a:ext cx="1291317" cy="426577"/>
              </a:xfrm>
              <a:prstGeom prst="roundRect">
                <a:avLst>
                  <a:gd name="adj" fmla="val 703"/>
                </a:avLst>
              </a:prstGeom>
              <a:solidFill>
                <a:srgbClr val="F2F6FC"/>
              </a:solidFill>
              <a:ln w="12700">
                <a:solidFill>
                  <a:schemeClr val="accent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TW" altLang="en-US" sz="980" kern="0" dirty="0">
                    <a:solidFill>
                      <a:srgbClr val="0078D7"/>
                    </a:solidFill>
                    <a:latin typeface="Segoe UI Semilight"/>
                    <a:cs typeface="Segoe UI" pitchFamily="34" charset="0"/>
                  </a:rPr>
                  <a:t>應用程式</a:t>
                </a:r>
                <a:endParaRPr lang="en-US" altLang="zh-TW" sz="980" kern="0" dirty="0">
                  <a:solidFill>
                    <a:srgbClr val="0078D7"/>
                  </a:solidFill>
                  <a:latin typeface="Segoe UI Semilight"/>
                  <a:cs typeface="Segoe UI" pitchFamily="34" charset="0"/>
                </a:endParaRPr>
              </a:p>
            </p:txBody>
          </p:sp>
          <p:grpSp>
            <p:nvGrpSpPr>
              <p:cNvPr id="303" name="Group 302">
                <a:extLst>
                  <a:ext uri="{FF2B5EF4-FFF2-40B4-BE49-F238E27FC236}">
                    <a16:creationId xmlns:a16="http://schemas.microsoft.com/office/drawing/2014/main" id="{D319C7D8-0DE4-41C9-A76B-0920D3F72501}"/>
                  </a:ext>
                </a:extLst>
              </p:cNvPr>
              <p:cNvGrpSpPr/>
              <p:nvPr/>
            </p:nvGrpSpPr>
            <p:grpSpPr>
              <a:xfrm>
                <a:off x="5782599" y="5546929"/>
                <a:ext cx="258662" cy="204439"/>
                <a:chOff x="11757025" y="2832101"/>
                <a:chExt cx="461963" cy="365125"/>
              </a:xfrm>
            </p:grpSpPr>
            <p:sp>
              <p:nvSpPr>
                <p:cNvPr id="310" name="Freeform 30">
                  <a:extLst>
                    <a:ext uri="{FF2B5EF4-FFF2-40B4-BE49-F238E27FC236}">
                      <a16:creationId xmlns:a16="http://schemas.microsoft.com/office/drawing/2014/main" id="{72380A49-3C4B-42D1-904D-7802B56B68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768138" y="2832101"/>
                  <a:ext cx="450850" cy="365125"/>
                </a:xfrm>
                <a:custGeom>
                  <a:avLst/>
                  <a:gdLst>
                    <a:gd name="T0" fmla="*/ 155 w 158"/>
                    <a:gd name="T1" fmla="*/ 127 h 127"/>
                    <a:gd name="T2" fmla="*/ 4 w 158"/>
                    <a:gd name="T3" fmla="*/ 127 h 127"/>
                    <a:gd name="T4" fmla="*/ 0 w 158"/>
                    <a:gd name="T5" fmla="*/ 124 h 127"/>
                    <a:gd name="T6" fmla="*/ 0 w 158"/>
                    <a:gd name="T7" fmla="*/ 3 h 127"/>
                    <a:gd name="T8" fmla="*/ 4 w 158"/>
                    <a:gd name="T9" fmla="*/ 0 h 127"/>
                    <a:gd name="T10" fmla="*/ 155 w 158"/>
                    <a:gd name="T11" fmla="*/ 0 h 127"/>
                    <a:gd name="T12" fmla="*/ 158 w 158"/>
                    <a:gd name="T13" fmla="*/ 3 h 127"/>
                    <a:gd name="T14" fmla="*/ 158 w 158"/>
                    <a:gd name="T15" fmla="*/ 124 h 127"/>
                    <a:gd name="T16" fmla="*/ 155 w 158"/>
                    <a:gd name="T17" fmla="*/ 127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8" h="127">
                      <a:moveTo>
                        <a:pt x="155" y="127"/>
                      </a:moveTo>
                      <a:cubicBezTo>
                        <a:pt x="4" y="127"/>
                        <a:pt x="4" y="127"/>
                        <a:pt x="4" y="127"/>
                      </a:cubicBezTo>
                      <a:cubicBezTo>
                        <a:pt x="2" y="127"/>
                        <a:pt x="0" y="125"/>
                        <a:pt x="0" y="12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1"/>
                        <a:pt x="2" y="0"/>
                        <a:pt x="4" y="0"/>
                      </a:cubicBezTo>
                      <a:cubicBezTo>
                        <a:pt x="155" y="0"/>
                        <a:pt x="155" y="0"/>
                        <a:pt x="155" y="0"/>
                      </a:cubicBezTo>
                      <a:cubicBezTo>
                        <a:pt x="157" y="0"/>
                        <a:pt x="158" y="1"/>
                        <a:pt x="158" y="3"/>
                      </a:cubicBezTo>
                      <a:cubicBezTo>
                        <a:pt x="158" y="124"/>
                        <a:pt x="158" y="124"/>
                        <a:pt x="158" y="124"/>
                      </a:cubicBezTo>
                      <a:cubicBezTo>
                        <a:pt x="158" y="125"/>
                        <a:pt x="157" y="127"/>
                        <a:pt x="155" y="127"/>
                      </a:cubicBezTo>
                      <a:close/>
                    </a:path>
                  </a:pathLst>
                </a:custGeom>
                <a:noFill/>
                <a:ln w="12700" cap="flat">
                  <a:solidFill>
                    <a:schemeClr val="accent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311" name="Line 31">
                  <a:extLst>
                    <a:ext uri="{FF2B5EF4-FFF2-40B4-BE49-F238E27FC236}">
                      <a16:creationId xmlns:a16="http://schemas.microsoft.com/office/drawing/2014/main" id="{1F7423C7-F620-4AC7-9C98-D99D1B08FE9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1771313" y="2924176"/>
                  <a:ext cx="447675" cy="0"/>
                </a:xfrm>
                <a:prstGeom prst="line">
                  <a:avLst/>
                </a:prstGeom>
                <a:noFill/>
                <a:ln w="12700" cap="rnd">
                  <a:solidFill>
                    <a:schemeClr val="accent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312" name="Oval 32">
                  <a:extLst>
                    <a:ext uri="{FF2B5EF4-FFF2-40B4-BE49-F238E27FC236}">
                      <a16:creationId xmlns:a16="http://schemas.microsoft.com/office/drawing/2014/main" id="{DB2A939F-9A58-4BD3-B973-B4B91025F72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2058650" y="2867026"/>
                  <a:ext cx="23813" cy="22225"/>
                </a:xfrm>
                <a:prstGeom prst="ellipse">
                  <a:avLst/>
                </a:prstGeom>
                <a:solidFill>
                  <a:srgbClr val="414142"/>
                </a:solidFill>
                <a:ln w="12700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313" name="Oval 33">
                  <a:extLst>
                    <a:ext uri="{FF2B5EF4-FFF2-40B4-BE49-F238E27FC236}">
                      <a16:creationId xmlns:a16="http://schemas.microsoft.com/office/drawing/2014/main" id="{635B2B15-5372-47B6-9E78-14B7E4EDB58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2109450" y="2867026"/>
                  <a:ext cx="20638" cy="22225"/>
                </a:xfrm>
                <a:prstGeom prst="ellipse">
                  <a:avLst/>
                </a:prstGeom>
                <a:solidFill>
                  <a:srgbClr val="414142"/>
                </a:solidFill>
                <a:ln w="12700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314" name="Oval 34">
                  <a:extLst>
                    <a:ext uri="{FF2B5EF4-FFF2-40B4-BE49-F238E27FC236}">
                      <a16:creationId xmlns:a16="http://schemas.microsoft.com/office/drawing/2014/main" id="{0421A3F7-C03A-4C07-A7C7-1B49735F3E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2158663" y="2867026"/>
                  <a:ext cx="20638" cy="22225"/>
                </a:xfrm>
                <a:prstGeom prst="ellipse">
                  <a:avLst/>
                </a:prstGeom>
                <a:solidFill>
                  <a:srgbClr val="414142"/>
                </a:solidFill>
                <a:ln w="12700">
                  <a:solidFill>
                    <a:schemeClr val="accent1"/>
                  </a:solidFill>
                  <a:round/>
                  <a:headEnd/>
                  <a:tailEnd/>
                </a:ln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315" name="Line 35">
                  <a:extLst>
                    <a:ext uri="{FF2B5EF4-FFF2-40B4-BE49-F238E27FC236}">
                      <a16:creationId xmlns:a16="http://schemas.microsoft.com/office/drawing/2014/main" id="{D59CDB8C-A887-403F-8778-798D0EA7219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1757025" y="2992438"/>
                  <a:ext cx="0" cy="0"/>
                </a:xfrm>
                <a:prstGeom prst="line">
                  <a:avLst/>
                </a:prstGeom>
                <a:noFill/>
                <a:ln w="12700" cap="flat">
                  <a:solidFill>
                    <a:schemeClr val="accent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</p:grpSp>
          <p:sp>
            <p:nvSpPr>
              <p:cNvPr id="304" name="Rectangle: Rounded Corners 303">
                <a:extLst>
                  <a:ext uri="{FF2B5EF4-FFF2-40B4-BE49-F238E27FC236}">
                    <a16:creationId xmlns:a16="http://schemas.microsoft.com/office/drawing/2014/main" id="{ECC54402-025B-4047-9CF0-24ADDD05BAE0}"/>
                  </a:ext>
                </a:extLst>
              </p:cNvPr>
              <p:cNvSpPr/>
              <p:nvPr/>
            </p:nvSpPr>
            <p:spPr bwMode="auto">
              <a:xfrm>
                <a:off x="7080138" y="5435546"/>
                <a:ext cx="1291317" cy="425465"/>
              </a:xfrm>
              <a:prstGeom prst="roundRect">
                <a:avLst>
                  <a:gd name="adj" fmla="val 703"/>
                </a:avLst>
              </a:prstGeom>
              <a:solidFill>
                <a:srgbClr val="F2F6FC"/>
              </a:solidFill>
              <a:ln w="12700" cap="flat" cmpd="sng" algn="ctr">
                <a:solidFill>
                  <a:srgbClr val="0078D7"/>
                </a:solidFill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48212" tIns="143428" rIns="89642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TW" altLang="en-US" sz="980" kern="0" dirty="0">
                    <a:solidFill>
                      <a:srgbClr val="0078D7"/>
                    </a:solidFill>
                    <a:latin typeface="Segoe UI Semilight"/>
                    <a:cs typeface="Segoe UI" pitchFamily="34" charset="0"/>
                  </a:rPr>
                  <a:t>服務</a:t>
                </a:r>
                <a:endParaRPr lang="en-US" altLang="zh-TW" sz="980" kern="0" dirty="0">
                  <a:solidFill>
                    <a:srgbClr val="0078D7"/>
                  </a:solidFill>
                  <a:latin typeface="Segoe UI Semilight"/>
                  <a:cs typeface="Segoe UI" pitchFamily="34" charset="0"/>
                </a:endParaRPr>
              </a:p>
            </p:txBody>
          </p:sp>
          <p:grpSp>
            <p:nvGrpSpPr>
              <p:cNvPr id="305" name="Group 304">
                <a:extLst>
                  <a:ext uri="{FF2B5EF4-FFF2-40B4-BE49-F238E27FC236}">
                    <a16:creationId xmlns:a16="http://schemas.microsoft.com/office/drawing/2014/main" id="{31A994FF-7C1C-4F2C-97D7-8EA988FF03EE}"/>
                  </a:ext>
                </a:extLst>
              </p:cNvPr>
              <p:cNvGrpSpPr/>
              <p:nvPr/>
            </p:nvGrpSpPr>
            <p:grpSpPr>
              <a:xfrm>
                <a:off x="7210520" y="5537625"/>
                <a:ext cx="241939" cy="244454"/>
                <a:chOff x="882651" y="200026"/>
                <a:chExt cx="763587" cy="771525"/>
              </a:xfrm>
            </p:grpSpPr>
            <p:sp>
              <p:nvSpPr>
                <p:cNvPr id="306" name="Freeform 5">
                  <a:extLst>
                    <a:ext uri="{FF2B5EF4-FFF2-40B4-BE49-F238E27FC236}">
                      <a16:creationId xmlns:a16="http://schemas.microsoft.com/office/drawing/2014/main" id="{1FD711AB-F350-4937-8A86-9CFB21A35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52538" y="200026"/>
                  <a:ext cx="393700" cy="354013"/>
                </a:xfrm>
                <a:custGeom>
                  <a:avLst/>
                  <a:gdLst>
                    <a:gd name="T0" fmla="*/ 139 w 139"/>
                    <a:gd name="T1" fmla="*/ 0 h 125"/>
                    <a:gd name="T2" fmla="*/ 0 w 139"/>
                    <a:gd name="T3" fmla="*/ 21 h 125"/>
                    <a:gd name="T4" fmla="*/ 0 w 139"/>
                    <a:gd name="T5" fmla="*/ 125 h 125"/>
                    <a:gd name="T6" fmla="*/ 139 w 139"/>
                    <a:gd name="T7" fmla="*/ 124 h 125"/>
                    <a:gd name="T8" fmla="*/ 139 w 139"/>
                    <a:gd name="T9" fmla="*/ 0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9" h="125">
                      <a:moveTo>
                        <a:pt x="139" y="0"/>
                      </a:moveTo>
                      <a:cubicBezTo>
                        <a:pt x="93" y="7"/>
                        <a:pt x="46" y="14"/>
                        <a:pt x="0" y="21"/>
                      </a:cubicBezTo>
                      <a:cubicBezTo>
                        <a:pt x="0" y="55"/>
                        <a:pt x="0" y="90"/>
                        <a:pt x="0" y="125"/>
                      </a:cubicBezTo>
                      <a:cubicBezTo>
                        <a:pt x="46" y="124"/>
                        <a:pt x="93" y="124"/>
                        <a:pt x="139" y="124"/>
                      </a:cubicBezTo>
                      <a:cubicBezTo>
                        <a:pt x="139" y="82"/>
                        <a:pt x="139" y="41"/>
                        <a:pt x="139" y="0"/>
                      </a:cubicBezTo>
                      <a:close/>
                    </a:path>
                  </a:pathLst>
                </a:custGeom>
                <a:noFill/>
                <a:ln w="12700" cap="rnd">
                  <a:solidFill>
                    <a:schemeClr val="accent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307" name="Freeform 6">
                  <a:extLst>
                    <a:ext uri="{FF2B5EF4-FFF2-40B4-BE49-F238E27FC236}">
                      <a16:creationId xmlns:a16="http://schemas.microsoft.com/office/drawing/2014/main" id="{005B0C3D-2937-4D6D-85D1-773965E80B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651" y="265113"/>
                  <a:ext cx="296863" cy="288925"/>
                </a:xfrm>
                <a:custGeom>
                  <a:avLst/>
                  <a:gdLst>
                    <a:gd name="T0" fmla="*/ 105 w 105"/>
                    <a:gd name="T1" fmla="*/ 0 h 102"/>
                    <a:gd name="T2" fmla="*/ 0 w 105"/>
                    <a:gd name="T3" fmla="*/ 14 h 102"/>
                    <a:gd name="T4" fmla="*/ 0 w 105"/>
                    <a:gd name="T5" fmla="*/ 102 h 102"/>
                    <a:gd name="T6" fmla="*/ 8 w 105"/>
                    <a:gd name="T7" fmla="*/ 102 h 102"/>
                    <a:gd name="T8" fmla="*/ 103 w 105"/>
                    <a:gd name="T9" fmla="*/ 102 h 102"/>
                    <a:gd name="T10" fmla="*/ 105 w 105"/>
                    <a:gd name="T11" fmla="*/ 102 h 102"/>
                    <a:gd name="T12" fmla="*/ 105 w 105"/>
                    <a:gd name="T13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5" h="102">
                      <a:moveTo>
                        <a:pt x="105" y="0"/>
                      </a:moveTo>
                      <a:cubicBezTo>
                        <a:pt x="70" y="4"/>
                        <a:pt x="35" y="9"/>
                        <a:pt x="0" y="14"/>
                      </a:cubicBezTo>
                      <a:cubicBezTo>
                        <a:pt x="0" y="102"/>
                        <a:pt x="0" y="102"/>
                        <a:pt x="0" y="102"/>
                      </a:cubicBezTo>
                      <a:cubicBezTo>
                        <a:pt x="2" y="102"/>
                        <a:pt x="5" y="102"/>
                        <a:pt x="8" y="102"/>
                      </a:cubicBezTo>
                      <a:cubicBezTo>
                        <a:pt x="39" y="102"/>
                        <a:pt x="71" y="102"/>
                        <a:pt x="103" y="102"/>
                      </a:cubicBezTo>
                      <a:cubicBezTo>
                        <a:pt x="103" y="102"/>
                        <a:pt x="104" y="102"/>
                        <a:pt x="105" y="102"/>
                      </a:cubicBezTo>
                      <a:cubicBezTo>
                        <a:pt x="105" y="68"/>
                        <a:pt x="105" y="34"/>
                        <a:pt x="105" y="0"/>
                      </a:cubicBezTo>
                      <a:close/>
                    </a:path>
                  </a:pathLst>
                </a:custGeom>
                <a:noFill/>
                <a:ln w="12700" cap="rnd">
                  <a:solidFill>
                    <a:schemeClr val="accent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308" name="Freeform 7">
                  <a:extLst>
                    <a:ext uri="{FF2B5EF4-FFF2-40B4-BE49-F238E27FC236}">
                      <a16:creationId xmlns:a16="http://schemas.microsoft.com/office/drawing/2014/main" id="{E20F5D1B-FA2A-46AD-9F1F-8401A05F3B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2651" y="620713"/>
                  <a:ext cx="296863" cy="288925"/>
                </a:xfrm>
                <a:custGeom>
                  <a:avLst/>
                  <a:gdLst>
                    <a:gd name="T0" fmla="*/ 10 w 105"/>
                    <a:gd name="T1" fmla="*/ 0 h 102"/>
                    <a:gd name="T2" fmla="*/ 0 w 105"/>
                    <a:gd name="T3" fmla="*/ 0 h 102"/>
                    <a:gd name="T4" fmla="*/ 0 w 105"/>
                    <a:gd name="T5" fmla="*/ 88 h 102"/>
                    <a:gd name="T6" fmla="*/ 105 w 105"/>
                    <a:gd name="T7" fmla="*/ 102 h 102"/>
                    <a:gd name="T8" fmla="*/ 105 w 105"/>
                    <a:gd name="T9" fmla="*/ 0 h 102"/>
                    <a:gd name="T10" fmla="*/ 100 w 105"/>
                    <a:gd name="T11" fmla="*/ 0 h 102"/>
                    <a:gd name="T12" fmla="*/ 10 w 105"/>
                    <a:gd name="T13" fmla="*/ 0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5" h="102">
                      <a:moveTo>
                        <a:pt x="10" y="0"/>
                      </a:moveTo>
                      <a:cubicBezTo>
                        <a:pt x="7" y="0"/>
                        <a:pt x="3" y="0"/>
                        <a:pt x="0" y="0"/>
                      </a:cubicBezTo>
                      <a:cubicBezTo>
                        <a:pt x="0" y="88"/>
                        <a:pt x="0" y="88"/>
                        <a:pt x="0" y="88"/>
                      </a:cubicBezTo>
                      <a:cubicBezTo>
                        <a:pt x="35" y="93"/>
                        <a:pt x="70" y="97"/>
                        <a:pt x="105" y="102"/>
                      </a:cubicBezTo>
                      <a:cubicBezTo>
                        <a:pt x="105" y="68"/>
                        <a:pt x="105" y="34"/>
                        <a:pt x="105" y="0"/>
                      </a:cubicBezTo>
                      <a:cubicBezTo>
                        <a:pt x="103" y="0"/>
                        <a:pt x="102" y="0"/>
                        <a:pt x="100" y="0"/>
                      </a:cubicBezTo>
                      <a:cubicBezTo>
                        <a:pt x="70" y="0"/>
                        <a:pt x="40" y="0"/>
                        <a:pt x="10" y="0"/>
                      </a:cubicBezTo>
                      <a:close/>
                    </a:path>
                  </a:pathLst>
                </a:custGeom>
                <a:noFill/>
                <a:ln w="12700" cap="rnd">
                  <a:solidFill>
                    <a:schemeClr val="accent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309" name="Freeform 8">
                  <a:extLst>
                    <a:ext uri="{FF2B5EF4-FFF2-40B4-BE49-F238E27FC236}">
                      <a16:creationId xmlns:a16="http://schemas.microsoft.com/office/drawing/2014/main" id="{B983F3B4-9C92-4BAF-B5F1-4A201B2CF1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49363" y="623888"/>
                  <a:ext cx="396875" cy="347663"/>
                </a:xfrm>
                <a:custGeom>
                  <a:avLst/>
                  <a:gdLst>
                    <a:gd name="T0" fmla="*/ 140 w 140"/>
                    <a:gd name="T1" fmla="*/ 0 h 123"/>
                    <a:gd name="T2" fmla="*/ 0 w 140"/>
                    <a:gd name="T3" fmla="*/ 0 h 123"/>
                    <a:gd name="T4" fmla="*/ 1 w 140"/>
                    <a:gd name="T5" fmla="*/ 103 h 123"/>
                    <a:gd name="T6" fmla="*/ 140 w 140"/>
                    <a:gd name="T7" fmla="*/ 123 h 123"/>
                    <a:gd name="T8" fmla="*/ 140 w 140"/>
                    <a:gd name="T9" fmla="*/ 0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0" h="123">
                      <a:moveTo>
                        <a:pt x="140" y="0"/>
                      </a:moveTo>
                      <a:cubicBezTo>
                        <a:pt x="94" y="0"/>
                        <a:pt x="47" y="0"/>
                        <a:pt x="0" y="0"/>
                      </a:cubicBezTo>
                      <a:cubicBezTo>
                        <a:pt x="0" y="34"/>
                        <a:pt x="0" y="69"/>
                        <a:pt x="1" y="103"/>
                      </a:cubicBezTo>
                      <a:cubicBezTo>
                        <a:pt x="47" y="109"/>
                        <a:pt x="94" y="116"/>
                        <a:pt x="140" y="123"/>
                      </a:cubicBezTo>
                      <a:cubicBezTo>
                        <a:pt x="140" y="82"/>
                        <a:pt x="140" y="41"/>
                        <a:pt x="140" y="0"/>
                      </a:cubicBezTo>
                      <a:close/>
                    </a:path>
                  </a:pathLst>
                </a:custGeom>
                <a:noFill/>
                <a:ln w="12700" cap="rnd">
                  <a:solidFill>
                    <a:schemeClr val="accent1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765">
                    <a:solidFill>
                      <a:schemeClr val="accent1"/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1244005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/>
      <p:bldP spid="24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9DDF-8C03-4D62-B217-B8D4EF593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TW" altLang="en-US" dirty="0"/>
              <a:t>什麼是容器</a:t>
            </a:r>
            <a:r>
              <a:rPr lang="en-US" altLang="zh-TW" dirty="0"/>
              <a:t>?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04880E3-C452-472B-9AB2-F02A205CED84}"/>
              </a:ext>
            </a:extLst>
          </p:cNvPr>
          <p:cNvGrpSpPr/>
          <p:nvPr/>
        </p:nvGrpSpPr>
        <p:grpSpPr>
          <a:xfrm>
            <a:off x="588263" y="1425667"/>
            <a:ext cx="5082196" cy="4460077"/>
            <a:chOff x="588263" y="1425667"/>
            <a:chExt cx="5082196" cy="446007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2D6FE28-40BE-4478-86B2-ED4F91BB58E3}"/>
                </a:ext>
              </a:extLst>
            </p:cNvPr>
            <p:cNvSpPr/>
            <p:nvPr/>
          </p:nvSpPr>
          <p:spPr>
            <a:xfrm>
              <a:off x="588263" y="1425667"/>
              <a:ext cx="2510303" cy="2215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049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傳統虛擬機器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 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= </a:t>
              </a:r>
              <a:r>
                <a:rPr kumimoji="0" lang="zh-TW" alt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硬體虛擬化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" name="Product_ECDC" title="Icon of a box">
              <a:extLst>
                <a:ext uri="{FF2B5EF4-FFF2-40B4-BE49-F238E27FC236}">
                  <a16:creationId xmlns:a16="http://schemas.microsoft.com/office/drawing/2014/main" id="{7A29B4C4-14E4-4C92-8E5E-0E75CB7BB54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25763" y="1931905"/>
              <a:ext cx="250644" cy="281982"/>
            </a:xfrm>
            <a:custGeom>
              <a:avLst/>
              <a:gdLst>
                <a:gd name="T0" fmla="*/ 3623 w 3623"/>
                <a:gd name="T1" fmla="*/ 906 h 4076"/>
                <a:gd name="T2" fmla="*/ 1812 w 3623"/>
                <a:gd name="T3" fmla="*/ 1812 h 4076"/>
                <a:gd name="T4" fmla="*/ 0 w 3623"/>
                <a:gd name="T5" fmla="*/ 906 h 4076"/>
                <a:gd name="T6" fmla="*/ 906 w 3623"/>
                <a:gd name="T7" fmla="*/ 453 h 4076"/>
                <a:gd name="T8" fmla="*/ 2699 w 3623"/>
                <a:gd name="T9" fmla="*/ 1358 h 4076"/>
                <a:gd name="T10" fmla="*/ 3623 w 3623"/>
                <a:gd name="T11" fmla="*/ 906 h 4076"/>
                <a:gd name="T12" fmla="*/ 1812 w 3623"/>
                <a:gd name="T13" fmla="*/ 0 h 4076"/>
                <a:gd name="T14" fmla="*/ 0 w 3623"/>
                <a:gd name="T15" fmla="*/ 906 h 4076"/>
                <a:gd name="T16" fmla="*/ 0 w 3623"/>
                <a:gd name="T17" fmla="*/ 3171 h 4076"/>
                <a:gd name="T18" fmla="*/ 1812 w 3623"/>
                <a:gd name="T19" fmla="*/ 4076 h 4076"/>
                <a:gd name="T20" fmla="*/ 3623 w 3623"/>
                <a:gd name="T21" fmla="*/ 3171 h 4076"/>
                <a:gd name="T22" fmla="*/ 3623 w 3623"/>
                <a:gd name="T23" fmla="*/ 906 h 4076"/>
                <a:gd name="T24" fmla="*/ 1812 w 3623"/>
                <a:gd name="T25" fmla="*/ 1812 h 4076"/>
                <a:gd name="T26" fmla="*/ 1812 w 3623"/>
                <a:gd name="T27" fmla="*/ 4076 h 4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23" h="4076">
                  <a:moveTo>
                    <a:pt x="3623" y="906"/>
                  </a:moveTo>
                  <a:lnTo>
                    <a:pt x="1812" y="1812"/>
                  </a:lnTo>
                  <a:lnTo>
                    <a:pt x="0" y="906"/>
                  </a:lnTo>
                  <a:moveTo>
                    <a:pt x="906" y="453"/>
                  </a:moveTo>
                  <a:lnTo>
                    <a:pt x="2699" y="1358"/>
                  </a:lnTo>
                  <a:moveTo>
                    <a:pt x="3623" y="906"/>
                  </a:moveTo>
                  <a:lnTo>
                    <a:pt x="1812" y="0"/>
                  </a:lnTo>
                  <a:lnTo>
                    <a:pt x="0" y="906"/>
                  </a:lnTo>
                  <a:lnTo>
                    <a:pt x="0" y="3171"/>
                  </a:lnTo>
                  <a:lnTo>
                    <a:pt x="1812" y="4076"/>
                  </a:lnTo>
                  <a:lnTo>
                    <a:pt x="3623" y="3171"/>
                  </a:lnTo>
                  <a:lnTo>
                    <a:pt x="3623" y="906"/>
                  </a:lnTo>
                  <a:moveTo>
                    <a:pt x="1812" y="1812"/>
                  </a:moveTo>
                  <a:lnTo>
                    <a:pt x="1812" y="4076"/>
                  </a:lnTo>
                </a:path>
              </a:pathLst>
            </a:custGeom>
            <a:solidFill>
              <a:schemeClr val="bg2"/>
            </a:solidFill>
            <a:ln w="1905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" name="desktop" title="a desktop PC">
              <a:extLst>
                <a:ext uri="{FF2B5EF4-FFF2-40B4-BE49-F238E27FC236}">
                  <a16:creationId xmlns:a16="http://schemas.microsoft.com/office/drawing/2014/main" id="{585ED473-20B0-47FC-9FE5-CA2C0B5A9A36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25763" y="2476223"/>
              <a:ext cx="242332" cy="238375"/>
            </a:xfrm>
            <a:custGeom>
              <a:avLst/>
              <a:gdLst>
                <a:gd name="T0" fmla="*/ 245 w 245"/>
                <a:gd name="T1" fmla="*/ 67 h 241"/>
                <a:gd name="T2" fmla="*/ 245 w 245"/>
                <a:gd name="T3" fmla="*/ 138 h 241"/>
                <a:gd name="T4" fmla="*/ 0 w 245"/>
                <a:gd name="T5" fmla="*/ 138 h 241"/>
                <a:gd name="T6" fmla="*/ 0 w 245"/>
                <a:gd name="T7" fmla="*/ 0 h 241"/>
                <a:gd name="T8" fmla="*/ 245 w 245"/>
                <a:gd name="T9" fmla="*/ 0 h 241"/>
                <a:gd name="T10" fmla="*/ 245 w 245"/>
                <a:gd name="T11" fmla="*/ 67 h 241"/>
                <a:gd name="T12" fmla="*/ 224 w 245"/>
                <a:gd name="T13" fmla="*/ 222 h 241"/>
                <a:gd name="T14" fmla="*/ 212 w 245"/>
                <a:gd name="T15" fmla="*/ 204 h 241"/>
                <a:gd name="T16" fmla="*/ 33 w 245"/>
                <a:gd name="T17" fmla="*/ 204 h 241"/>
                <a:gd name="T18" fmla="*/ 7 w 245"/>
                <a:gd name="T19" fmla="*/ 241 h 241"/>
                <a:gd name="T20" fmla="*/ 238 w 245"/>
                <a:gd name="T21" fmla="*/ 241 h 241"/>
                <a:gd name="T22" fmla="*/ 224 w 245"/>
                <a:gd name="T23" fmla="*/ 222 h 241"/>
                <a:gd name="T24" fmla="*/ 79 w 245"/>
                <a:gd name="T25" fmla="*/ 172 h 241"/>
                <a:gd name="T26" fmla="*/ 165 w 245"/>
                <a:gd name="T27" fmla="*/ 172 h 241"/>
                <a:gd name="T28" fmla="*/ 123 w 245"/>
                <a:gd name="T29" fmla="*/ 139 h 241"/>
                <a:gd name="T30" fmla="*/ 123 w 245"/>
                <a:gd name="T31" fmla="*/ 17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5" h="241">
                  <a:moveTo>
                    <a:pt x="245" y="67"/>
                  </a:moveTo>
                  <a:lnTo>
                    <a:pt x="245" y="138"/>
                  </a:lnTo>
                  <a:lnTo>
                    <a:pt x="0" y="138"/>
                  </a:lnTo>
                  <a:lnTo>
                    <a:pt x="0" y="0"/>
                  </a:lnTo>
                  <a:lnTo>
                    <a:pt x="245" y="0"/>
                  </a:lnTo>
                  <a:lnTo>
                    <a:pt x="245" y="67"/>
                  </a:lnTo>
                  <a:moveTo>
                    <a:pt x="224" y="222"/>
                  </a:moveTo>
                  <a:lnTo>
                    <a:pt x="212" y="204"/>
                  </a:lnTo>
                  <a:lnTo>
                    <a:pt x="33" y="204"/>
                  </a:lnTo>
                  <a:lnTo>
                    <a:pt x="7" y="241"/>
                  </a:lnTo>
                  <a:lnTo>
                    <a:pt x="238" y="241"/>
                  </a:lnTo>
                  <a:lnTo>
                    <a:pt x="224" y="222"/>
                  </a:lnTo>
                  <a:moveTo>
                    <a:pt x="79" y="172"/>
                  </a:moveTo>
                  <a:lnTo>
                    <a:pt x="165" y="172"/>
                  </a:lnTo>
                  <a:moveTo>
                    <a:pt x="123" y="139"/>
                  </a:moveTo>
                  <a:lnTo>
                    <a:pt x="123" y="171"/>
                  </a:lnTo>
                </a:path>
              </a:pathLst>
            </a:custGeom>
            <a:solidFill>
              <a:schemeClr val="bg2"/>
            </a:solidFill>
            <a:ln w="1905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" name="server" title="Icon of a server tower">
              <a:extLst>
                <a:ext uri="{FF2B5EF4-FFF2-40B4-BE49-F238E27FC236}">
                  <a16:creationId xmlns:a16="http://schemas.microsoft.com/office/drawing/2014/main" id="{5E53A951-C597-417B-BFBB-E0806024167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67362" y="2967293"/>
              <a:ext cx="159134" cy="301262"/>
            </a:xfrm>
            <a:custGeom>
              <a:avLst/>
              <a:gdLst>
                <a:gd name="T0" fmla="*/ 131 w 131"/>
                <a:gd name="T1" fmla="*/ 117 h 248"/>
                <a:gd name="T2" fmla="*/ 131 w 131"/>
                <a:gd name="T3" fmla="*/ 248 h 248"/>
                <a:gd name="T4" fmla="*/ 0 w 131"/>
                <a:gd name="T5" fmla="*/ 248 h 248"/>
                <a:gd name="T6" fmla="*/ 0 w 131"/>
                <a:gd name="T7" fmla="*/ 0 h 248"/>
                <a:gd name="T8" fmla="*/ 131 w 131"/>
                <a:gd name="T9" fmla="*/ 0 h 248"/>
                <a:gd name="T10" fmla="*/ 131 w 131"/>
                <a:gd name="T11" fmla="*/ 117 h 248"/>
                <a:gd name="T12" fmla="*/ 28 w 131"/>
                <a:gd name="T13" fmla="*/ 40 h 248"/>
                <a:gd name="T14" fmla="*/ 102 w 131"/>
                <a:gd name="T15" fmla="*/ 40 h 248"/>
                <a:gd name="T16" fmla="*/ 28 w 131"/>
                <a:gd name="T17" fmla="*/ 170 h 248"/>
                <a:gd name="T18" fmla="*/ 102 w 131"/>
                <a:gd name="T19" fmla="*/ 170 h 248"/>
                <a:gd name="T20" fmla="*/ 28 w 131"/>
                <a:gd name="T21" fmla="*/ 207 h 248"/>
                <a:gd name="T22" fmla="*/ 102 w 131"/>
                <a:gd name="T23" fmla="*/ 207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48">
                  <a:moveTo>
                    <a:pt x="131" y="117"/>
                  </a:moveTo>
                  <a:lnTo>
                    <a:pt x="131" y="248"/>
                  </a:lnTo>
                  <a:lnTo>
                    <a:pt x="0" y="248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117"/>
                  </a:lnTo>
                  <a:moveTo>
                    <a:pt x="28" y="40"/>
                  </a:moveTo>
                  <a:lnTo>
                    <a:pt x="102" y="40"/>
                  </a:lnTo>
                  <a:moveTo>
                    <a:pt x="28" y="170"/>
                  </a:moveTo>
                  <a:lnTo>
                    <a:pt x="102" y="170"/>
                  </a:lnTo>
                  <a:moveTo>
                    <a:pt x="28" y="207"/>
                  </a:moveTo>
                  <a:lnTo>
                    <a:pt x="102" y="207"/>
                  </a:lnTo>
                </a:path>
              </a:pathLst>
            </a:custGeom>
            <a:solidFill>
              <a:schemeClr val="bg2"/>
            </a:solidFill>
            <a:ln w="1905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" name="Processing_E9F5" title="Icon of two interlocked gears">
              <a:extLst>
                <a:ext uri="{FF2B5EF4-FFF2-40B4-BE49-F238E27FC236}">
                  <a16:creationId xmlns:a16="http://schemas.microsoft.com/office/drawing/2014/main" id="{7973CB09-AD49-4183-9CFC-D0A433CB4367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12984" y="5005238"/>
              <a:ext cx="274685" cy="239232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solidFill>
              <a:schemeClr val="bg2"/>
            </a:solidFill>
            <a:ln w="1905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A8E505-2073-40B3-8478-7366436BE4BC}"/>
                </a:ext>
              </a:extLst>
            </p:cNvPr>
            <p:cNvSpPr/>
            <p:nvPr/>
          </p:nvSpPr>
          <p:spPr bwMode="auto">
            <a:xfrm>
              <a:off x="588263" y="1834521"/>
              <a:ext cx="1960999" cy="476751"/>
            </a:xfrm>
            <a:prstGeom prst="rect">
              <a:avLst/>
            </a:prstGeom>
            <a:noFill/>
            <a:ln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73152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Application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79606AA-25CC-4345-9F19-D7C89D29E186}"/>
                </a:ext>
              </a:extLst>
            </p:cNvPr>
            <p:cNvSpPr/>
            <p:nvPr/>
          </p:nvSpPr>
          <p:spPr bwMode="auto">
            <a:xfrm>
              <a:off x="588263" y="2357035"/>
              <a:ext cx="1960999" cy="476751"/>
            </a:xfrm>
            <a:prstGeom prst="rect">
              <a:avLst/>
            </a:prstGeom>
            <a:noFill/>
            <a:ln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73152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OS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3776B89-98D1-41D5-BD5D-A9D8D6BDBAFA}"/>
                </a:ext>
              </a:extLst>
            </p:cNvPr>
            <p:cNvSpPr/>
            <p:nvPr/>
          </p:nvSpPr>
          <p:spPr bwMode="auto">
            <a:xfrm>
              <a:off x="588263" y="2879549"/>
              <a:ext cx="5082196" cy="476751"/>
            </a:xfrm>
            <a:prstGeom prst="rect">
              <a:avLst/>
            </a:prstGeom>
            <a:noFill/>
            <a:ln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73152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Hardware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CBE20B0-7864-4D45-93A8-A80E9A77C7B1}"/>
                </a:ext>
              </a:extLst>
            </p:cNvPr>
            <p:cNvSpPr/>
            <p:nvPr/>
          </p:nvSpPr>
          <p:spPr bwMode="auto">
            <a:xfrm>
              <a:off x="2586630" y="1834521"/>
              <a:ext cx="1003031" cy="999265"/>
            </a:xfrm>
            <a:prstGeom prst="rect">
              <a:avLst/>
            </a:prstGeom>
            <a:noFill/>
            <a:ln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9144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VM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6E4A62E-F7E7-4075-9A57-34D741F9B58C}"/>
                </a:ext>
              </a:extLst>
            </p:cNvPr>
            <p:cNvSpPr/>
            <p:nvPr/>
          </p:nvSpPr>
          <p:spPr bwMode="auto">
            <a:xfrm>
              <a:off x="3627029" y="1834521"/>
              <a:ext cx="1003031" cy="999265"/>
            </a:xfrm>
            <a:prstGeom prst="rect">
              <a:avLst/>
            </a:prstGeom>
            <a:noFill/>
            <a:ln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9144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VM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2A4CD05-9092-4D43-AF3A-A1F2BBAD7C65}"/>
                </a:ext>
              </a:extLst>
            </p:cNvPr>
            <p:cNvSpPr/>
            <p:nvPr/>
          </p:nvSpPr>
          <p:spPr bwMode="auto">
            <a:xfrm>
              <a:off x="4667428" y="1834521"/>
              <a:ext cx="1003031" cy="999265"/>
            </a:xfrm>
            <a:prstGeom prst="rect">
              <a:avLst/>
            </a:prstGeom>
            <a:noFill/>
            <a:ln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9144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VM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FCCD439-0A33-4BD6-BAF9-16B6DCA09D08}"/>
                </a:ext>
              </a:extLst>
            </p:cNvPr>
            <p:cNvGrpSpPr/>
            <p:nvPr/>
          </p:nvGrpSpPr>
          <p:grpSpPr>
            <a:xfrm>
              <a:off x="2745715" y="2357036"/>
              <a:ext cx="684861" cy="317781"/>
              <a:chOff x="2683233" y="2481925"/>
              <a:chExt cx="505750" cy="234672"/>
            </a:xfrm>
          </p:grpSpPr>
          <p:sp>
            <p:nvSpPr>
              <p:cNvPr id="15" name="Product_ECDC" title="Icon of a box">
                <a:extLst>
                  <a:ext uri="{FF2B5EF4-FFF2-40B4-BE49-F238E27FC236}">
                    <a16:creationId xmlns:a16="http://schemas.microsoft.com/office/drawing/2014/main" id="{0DF55C61-7F5A-4171-913E-6A604AF6586D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683233" y="2481925"/>
                <a:ext cx="208594" cy="234672"/>
              </a:xfrm>
              <a:custGeom>
                <a:avLst/>
                <a:gdLst>
                  <a:gd name="T0" fmla="*/ 3623 w 3623"/>
                  <a:gd name="T1" fmla="*/ 906 h 4076"/>
                  <a:gd name="T2" fmla="*/ 1812 w 3623"/>
                  <a:gd name="T3" fmla="*/ 1812 h 4076"/>
                  <a:gd name="T4" fmla="*/ 0 w 3623"/>
                  <a:gd name="T5" fmla="*/ 906 h 4076"/>
                  <a:gd name="T6" fmla="*/ 906 w 3623"/>
                  <a:gd name="T7" fmla="*/ 453 h 4076"/>
                  <a:gd name="T8" fmla="*/ 2699 w 3623"/>
                  <a:gd name="T9" fmla="*/ 1358 h 4076"/>
                  <a:gd name="T10" fmla="*/ 3623 w 3623"/>
                  <a:gd name="T11" fmla="*/ 906 h 4076"/>
                  <a:gd name="T12" fmla="*/ 1812 w 3623"/>
                  <a:gd name="T13" fmla="*/ 0 h 4076"/>
                  <a:gd name="T14" fmla="*/ 0 w 3623"/>
                  <a:gd name="T15" fmla="*/ 906 h 4076"/>
                  <a:gd name="T16" fmla="*/ 0 w 3623"/>
                  <a:gd name="T17" fmla="*/ 3171 h 4076"/>
                  <a:gd name="T18" fmla="*/ 1812 w 3623"/>
                  <a:gd name="T19" fmla="*/ 4076 h 4076"/>
                  <a:gd name="T20" fmla="*/ 3623 w 3623"/>
                  <a:gd name="T21" fmla="*/ 3171 h 4076"/>
                  <a:gd name="T22" fmla="*/ 3623 w 3623"/>
                  <a:gd name="T23" fmla="*/ 906 h 4076"/>
                  <a:gd name="T24" fmla="*/ 1812 w 3623"/>
                  <a:gd name="T25" fmla="*/ 1812 h 4076"/>
                  <a:gd name="T26" fmla="*/ 1812 w 3623"/>
                  <a:gd name="T27" fmla="*/ 4076 h 4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23" h="4076">
                    <a:moveTo>
                      <a:pt x="3623" y="906"/>
                    </a:moveTo>
                    <a:lnTo>
                      <a:pt x="1812" y="1812"/>
                    </a:lnTo>
                    <a:lnTo>
                      <a:pt x="0" y="906"/>
                    </a:lnTo>
                    <a:moveTo>
                      <a:pt x="906" y="453"/>
                    </a:moveTo>
                    <a:lnTo>
                      <a:pt x="2699" y="1358"/>
                    </a:lnTo>
                    <a:moveTo>
                      <a:pt x="3623" y="906"/>
                    </a:moveTo>
                    <a:lnTo>
                      <a:pt x="1812" y="0"/>
                    </a:lnTo>
                    <a:lnTo>
                      <a:pt x="0" y="906"/>
                    </a:lnTo>
                    <a:lnTo>
                      <a:pt x="0" y="3171"/>
                    </a:lnTo>
                    <a:lnTo>
                      <a:pt x="1812" y="4076"/>
                    </a:lnTo>
                    <a:lnTo>
                      <a:pt x="3623" y="3171"/>
                    </a:lnTo>
                    <a:lnTo>
                      <a:pt x="3623" y="906"/>
                    </a:lnTo>
                    <a:moveTo>
                      <a:pt x="1812" y="1812"/>
                    </a:moveTo>
                    <a:lnTo>
                      <a:pt x="1812" y="4076"/>
                    </a:lnTo>
                  </a:path>
                </a:pathLst>
              </a:custGeom>
              <a:solidFill>
                <a:schemeClr val="bg2"/>
              </a:solidFill>
              <a:ln w="19050" cap="sq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" name="desktop" title="a desktop PC">
                <a:extLst>
                  <a:ext uri="{FF2B5EF4-FFF2-40B4-BE49-F238E27FC236}">
                    <a16:creationId xmlns:a16="http://schemas.microsoft.com/office/drawing/2014/main" id="{463F2C94-1BED-493A-A850-14C4B1552F6D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987307" y="2500072"/>
                <a:ext cx="201676" cy="198379"/>
              </a:xfrm>
              <a:custGeom>
                <a:avLst/>
                <a:gdLst>
                  <a:gd name="T0" fmla="*/ 245 w 245"/>
                  <a:gd name="T1" fmla="*/ 67 h 241"/>
                  <a:gd name="T2" fmla="*/ 245 w 245"/>
                  <a:gd name="T3" fmla="*/ 138 h 241"/>
                  <a:gd name="T4" fmla="*/ 0 w 245"/>
                  <a:gd name="T5" fmla="*/ 138 h 241"/>
                  <a:gd name="T6" fmla="*/ 0 w 245"/>
                  <a:gd name="T7" fmla="*/ 0 h 241"/>
                  <a:gd name="T8" fmla="*/ 245 w 245"/>
                  <a:gd name="T9" fmla="*/ 0 h 241"/>
                  <a:gd name="T10" fmla="*/ 245 w 245"/>
                  <a:gd name="T11" fmla="*/ 67 h 241"/>
                  <a:gd name="T12" fmla="*/ 224 w 245"/>
                  <a:gd name="T13" fmla="*/ 222 h 241"/>
                  <a:gd name="T14" fmla="*/ 212 w 245"/>
                  <a:gd name="T15" fmla="*/ 204 h 241"/>
                  <a:gd name="T16" fmla="*/ 33 w 245"/>
                  <a:gd name="T17" fmla="*/ 204 h 241"/>
                  <a:gd name="T18" fmla="*/ 7 w 245"/>
                  <a:gd name="T19" fmla="*/ 241 h 241"/>
                  <a:gd name="T20" fmla="*/ 238 w 245"/>
                  <a:gd name="T21" fmla="*/ 241 h 241"/>
                  <a:gd name="T22" fmla="*/ 224 w 245"/>
                  <a:gd name="T23" fmla="*/ 222 h 241"/>
                  <a:gd name="T24" fmla="*/ 79 w 245"/>
                  <a:gd name="T25" fmla="*/ 172 h 241"/>
                  <a:gd name="T26" fmla="*/ 165 w 245"/>
                  <a:gd name="T27" fmla="*/ 172 h 241"/>
                  <a:gd name="T28" fmla="*/ 123 w 245"/>
                  <a:gd name="T29" fmla="*/ 139 h 241"/>
                  <a:gd name="T30" fmla="*/ 123 w 245"/>
                  <a:gd name="T31" fmla="*/ 17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5" h="241">
                    <a:moveTo>
                      <a:pt x="245" y="67"/>
                    </a:moveTo>
                    <a:lnTo>
                      <a:pt x="245" y="138"/>
                    </a:lnTo>
                    <a:lnTo>
                      <a:pt x="0" y="138"/>
                    </a:lnTo>
                    <a:lnTo>
                      <a:pt x="0" y="0"/>
                    </a:lnTo>
                    <a:lnTo>
                      <a:pt x="245" y="0"/>
                    </a:lnTo>
                    <a:lnTo>
                      <a:pt x="245" y="67"/>
                    </a:lnTo>
                    <a:moveTo>
                      <a:pt x="224" y="222"/>
                    </a:moveTo>
                    <a:lnTo>
                      <a:pt x="212" y="204"/>
                    </a:lnTo>
                    <a:lnTo>
                      <a:pt x="33" y="204"/>
                    </a:lnTo>
                    <a:lnTo>
                      <a:pt x="7" y="241"/>
                    </a:lnTo>
                    <a:lnTo>
                      <a:pt x="238" y="241"/>
                    </a:lnTo>
                    <a:lnTo>
                      <a:pt x="224" y="222"/>
                    </a:lnTo>
                    <a:moveTo>
                      <a:pt x="79" y="172"/>
                    </a:moveTo>
                    <a:lnTo>
                      <a:pt x="165" y="172"/>
                    </a:lnTo>
                    <a:moveTo>
                      <a:pt x="123" y="139"/>
                    </a:moveTo>
                    <a:lnTo>
                      <a:pt x="123" y="171"/>
                    </a:lnTo>
                  </a:path>
                </a:pathLst>
              </a:custGeom>
              <a:noFill/>
              <a:ln w="19050" cap="sq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C058BA6-81C6-4DF9-A182-F91346657605}"/>
                </a:ext>
              </a:extLst>
            </p:cNvPr>
            <p:cNvGrpSpPr/>
            <p:nvPr/>
          </p:nvGrpSpPr>
          <p:grpSpPr>
            <a:xfrm>
              <a:off x="3786114" y="2357036"/>
              <a:ext cx="684861" cy="317781"/>
              <a:chOff x="2683233" y="2481925"/>
              <a:chExt cx="505750" cy="234672"/>
            </a:xfrm>
          </p:grpSpPr>
          <p:sp>
            <p:nvSpPr>
              <p:cNvPr id="20" name="Product_ECDC" title="Icon of a box">
                <a:extLst>
                  <a:ext uri="{FF2B5EF4-FFF2-40B4-BE49-F238E27FC236}">
                    <a16:creationId xmlns:a16="http://schemas.microsoft.com/office/drawing/2014/main" id="{F3B2576C-BE05-4DC1-B51C-C24FDA709DD3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683233" y="2481925"/>
                <a:ext cx="208594" cy="234672"/>
              </a:xfrm>
              <a:custGeom>
                <a:avLst/>
                <a:gdLst>
                  <a:gd name="T0" fmla="*/ 3623 w 3623"/>
                  <a:gd name="T1" fmla="*/ 906 h 4076"/>
                  <a:gd name="T2" fmla="*/ 1812 w 3623"/>
                  <a:gd name="T3" fmla="*/ 1812 h 4076"/>
                  <a:gd name="T4" fmla="*/ 0 w 3623"/>
                  <a:gd name="T5" fmla="*/ 906 h 4076"/>
                  <a:gd name="T6" fmla="*/ 906 w 3623"/>
                  <a:gd name="T7" fmla="*/ 453 h 4076"/>
                  <a:gd name="T8" fmla="*/ 2699 w 3623"/>
                  <a:gd name="T9" fmla="*/ 1358 h 4076"/>
                  <a:gd name="T10" fmla="*/ 3623 w 3623"/>
                  <a:gd name="T11" fmla="*/ 906 h 4076"/>
                  <a:gd name="T12" fmla="*/ 1812 w 3623"/>
                  <a:gd name="T13" fmla="*/ 0 h 4076"/>
                  <a:gd name="T14" fmla="*/ 0 w 3623"/>
                  <a:gd name="T15" fmla="*/ 906 h 4076"/>
                  <a:gd name="T16" fmla="*/ 0 w 3623"/>
                  <a:gd name="T17" fmla="*/ 3171 h 4076"/>
                  <a:gd name="T18" fmla="*/ 1812 w 3623"/>
                  <a:gd name="T19" fmla="*/ 4076 h 4076"/>
                  <a:gd name="T20" fmla="*/ 3623 w 3623"/>
                  <a:gd name="T21" fmla="*/ 3171 h 4076"/>
                  <a:gd name="T22" fmla="*/ 3623 w 3623"/>
                  <a:gd name="T23" fmla="*/ 906 h 4076"/>
                  <a:gd name="T24" fmla="*/ 1812 w 3623"/>
                  <a:gd name="T25" fmla="*/ 1812 h 4076"/>
                  <a:gd name="T26" fmla="*/ 1812 w 3623"/>
                  <a:gd name="T27" fmla="*/ 4076 h 4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23" h="4076">
                    <a:moveTo>
                      <a:pt x="3623" y="906"/>
                    </a:moveTo>
                    <a:lnTo>
                      <a:pt x="1812" y="1812"/>
                    </a:lnTo>
                    <a:lnTo>
                      <a:pt x="0" y="906"/>
                    </a:lnTo>
                    <a:moveTo>
                      <a:pt x="906" y="453"/>
                    </a:moveTo>
                    <a:lnTo>
                      <a:pt x="2699" y="1358"/>
                    </a:lnTo>
                    <a:moveTo>
                      <a:pt x="3623" y="906"/>
                    </a:moveTo>
                    <a:lnTo>
                      <a:pt x="1812" y="0"/>
                    </a:lnTo>
                    <a:lnTo>
                      <a:pt x="0" y="906"/>
                    </a:lnTo>
                    <a:lnTo>
                      <a:pt x="0" y="3171"/>
                    </a:lnTo>
                    <a:lnTo>
                      <a:pt x="1812" y="4076"/>
                    </a:lnTo>
                    <a:lnTo>
                      <a:pt x="3623" y="3171"/>
                    </a:lnTo>
                    <a:lnTo>
                      <a:pt x="3623" y="906"/>
                    </a:lnTo>
                    <a:moveTo>
                      <a:pt x="1812" y="1812"/>
                    </a:moveTo>
                    <a:lnTo>
                      <a:pt x="1812" y="4076"/>
                    </a:lnTo>
                  </a:path>
                </a:pathLst>
              </a:custGeom>
              <a:solidFill>
                <a:schemeClr val="bg2"/>
              </a:solidFill>
              <a:ln w="19050" cap="sq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21" name="desktop" title="a desktop PC">
                <a:extLst>
                  <a:ext uri="{FF2B5EF4-FFF2-40B4-BE49-F238E27FC236}">
                    <a16:creationId xmlns:a16="http://schemas.microsoft.com/office/drawing/2014/main" id="{05A3B6D3-A843-4B06-BA7E-94A2BCF9F0A4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987307" y="2500072"/>
                <a:ext cx="201676" cy="198379"/>
              </a:xfrm>
              <a:custGeom>
                <a:avLst/>
                <a:gdLst>
                  <a:gd name="T0" fmla="*/ 245 w 245"/>
                  <a:gd name="T1" fmla="*/ 67 h 241"/>
                  <a:gd name="T2" fmla="*/ 245 w 245"/>
                  <a:gd name="T3" fmla="*/ 138 h 241"/>
                  <a:gd name="T4" fmla="*/ 0 w 245"/>
                  <a:gd name="T5" fmla="*/ 138 h 241"/>
                  <a:gd name="T6" fmla="*/ 0 w 245"/>
                  <a:gd name="T7" fmla="*/ 0 h 241"/>
                  <a:gd name="T8" fmla="*/ 245 w 245"/>
                  <a:gd name="T9" fmla="*/ 0 h 241"/>
                  <a:gd name="T10" fmla="*/ 245 w 245"/>
                  <a:gd name="T11" fmla="*/ 67 h 241"/>
                  <a:gd name="T12" fmla="*/ 224 w 245"/>
                  <a:gd name="T13" fmla="*/ 222 h 241"/>
                  <a:gd name="T14" fmla="*/ 212 w 245"/>
                  <a:gd name="T15" fmla="*/ 204 h 241"/>
                  <a:gd name="T16" fmla="*/ 33 w 245"/>
                  <a:gd name="T17" fmla="*/ 204 h 241"/>
                  <a:gd name="T18" fmla="*/ 7 w 245"/>
                  <a:gd name="T19" fmla="*/ 241 h 241"/>
                  <a:gd name="T20" fmla="*/ 238 w 245"/>
                  <a:gd name="T21" fmla="*/ 241 h 241"/>
                  <a:gd name="T22" fmla="*/ 224 w 245"/>
                  <a:gd name="T23" fmla="*/ 222 h 241"/>
                  <a:gd name="T24" fmla="*/ 79 w 245"/>
                  <a:gd name="T25" fmla="*/ 172 h 241"/>
                  <a:gd name="T26" fmla="*/ 165 w 245"/>
                  <a:gd name="T27" fmla="*/ 172 h 241"/>
                  <a:gd name="T28" fmla="*/ 123 w 245"/>
                  <a:gd name="T29" fmla="*/ 139 h 241"/>
                  <a:gd name="T30" fmla="*/ 123 w 245"/>
                  <a:gd name="T31" fmla="*/ 17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5" h="241">
                    <a:moveTo>
                      <a:pt x="245" y="67"/>
                    </a:moveTo>
                    <a:lnTo>
                      <a:pt x="245" y="138"/>
                    </a:lnTo>
                    <a:lnTo>
                      <a:pt x="0" y="138"/>
                    </a:lnTo>
                    <a:lnTo>
                      <a:pt x="0" y="0"/>
                    </a:lnTo>
                    <a:lnTo>
                      <a:pt x="245" y="0"/>
                    </a:lnTo>
                    <a:lnTo>
                      <a:pt x="245" y="67"/>
                    </a:lnTo>
                    <a:moveTo>
                      <a:pt x="224" y="222"/>
                    </a:moveTo>
                    <a:lnTo>
                      <a:pt x="212" y="204"/>
                    </a:lnTo>
                    <a:lnTo>
                      <a:pt x="33" y="204"/>
                    </a:lnTo>
                    <a:lnTo>
                      <a:pt x="7" y="241"/>
                    </a:lnTo>
                    <a:lnTo>
                      <a:pt x="238" y="241"/>
                    </a:lnTo>
                    <a:lnTo>
                      <a:pt x="224" y="222"/>
                    </a:lnTo>
                    <a:moveTo>
                      <a:pt x="79" y="172"/>
                    </a:moveTo>
                    <a:lnTo>
                      <a:pt x="165" y="172"/>
                    </a:lnTo>
                    <a:moveTo>
                      <a:pt x="123" y="139"/>
                    </a:moveTo>
                    <a:lnTo>
                      <a:pt x="123" y="171"/>
                    </a:lnTo>
                  </a:path>
                </a:pathLst>
              </a:custGeom>
              <a:noFill/>
              <a:ln w="19050" cap="sq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0650C50-84C1-4A4A-A1AD-22EF8A920A6B}"/>
                </a:ext>
              </a:extLst>
            </p:cNvPr>
            <p:cNvGrpSpPr/>
            <p:nvPr/>
          </p:nvGrpSpPr>
          <p:grpSpPr>
            <a:xfrm>
              <a:off x="4826513" y="2357036"/>
              <a:ext cx="684861" cy="317781"/>
              <a:chOff x="2683233" y="2481925"/>
              <a:chExt cx="505750" cy="234672"/>
            </a:xfrm>
          </p:grpSpPr>
          <p:sp>
            <p:nvSpPr>
              <p:cNvPr id="23" name="Product_ECDC" title="Icon of a box">
                <a:extLst>
                  <a:ext uri="{FF2B5EF4-FFF2-40B4-BE49-F238E27FC236}">
                    <a16:creationId xmlns:a16="http://schemas.microsoft.com/office/drawing/2014/main" id="{399F7565-6943-46DC-A236-6480522C9D56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683233" y="2481925"/>
                <a:ext cx="208594" cy="234672"/>
              </a:xfrm>
              <a:custGeom>
                <a:avLst/>
                <a:gdLst>
                  <a:gd name="T0" fmla="*/ 3623 w 3623"/>
                  <a:gd name="T1" fmla="*/ 906 h 4076"/>
                  <a:gd name="T2" fmla="*/ 1812 w 3623"/>
                  <a:gd name="T3" fmla="*/ 1812 h 4076"/>
                  <a:gd name="T4" fmla="*/ 0 w 3623"/>
                  <a:gd name="T5" fmla="*/ 906 h 4076"/>
                  <a:gd name="T6" fmla="*/ 906 w 3623"/>
                  <a:gd name="T7" fmla="*/ 453 h 4076"/>
                  <a:gd name="T8" fmla="*/ 2699 w 3623"/>
                  <a:gd name="T9" fmla="*/ 1358 h 4076"/>
                  <a:gd name="T10" fmla="*/ 3623 w 3623"/>
                  <a:gd name="T11" fmla="*/ 906 h 4076"/>
                  <a:gd name="T12" fmla="*/ 1812 w 3623"/>
                  <a:gd name="T13" fmla="*/ 0 h 4076"/>
                  <a:gd name="T14" fmla="*/ 0 w 3623"/>
                  <a:gd name="T15" fmla="*/ 906 h 4076"/>
                  <a:gd name="T16" fmla="*/ 0 w 3623"/>
                  <a:gd name="T17" fmla="*/ 3171 h 4076"/>
                  <a:gd name="T18" fmla="*/ 1812 w 3623"/>
                  <a:gd name="T19" fmla="*/ 4076 h 4076"/>
                  <a:gd name="T20" fmla="*/ 3623 w 3623"/>
                  <a:gd name="T21" fmla="*/ 3171 h 4076"/>
                  <a:gd name="T22" fmla="*/ 3623 w 3623"/>
                  <a:gd name="T23" fmla="*/ 906 h 4076"/>
                  <a:gd name="T24" fmla="*/ 1812 w 3623"/>
                  <a:gd name="T25" fmla="*/ 1812 h 4076"/>
                  <a:gd name="T26" fmla="*/ 1812 w 3623"/>
                  <a:gd name="T27" fmla="*/ 4076 h 4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23" h="4076">
                    <a:moveTo>
                      <a:pt x="3623" y="906"/>
                    </a:moveTo>
                    <a:lnTo>
                      <a:pt x="1812" y="1812"/>
                    </a:lnTo>
                    <a:lnTo>
                      <a:pt x="0" y="906"/>
                    </a:lnTo>
                    <a:moveTo>
                      <a:pt x="906" y="453"/>
                    </a:moveTo>
                    <a:lnTo>
                      <a:pt x="2699" y="1358"/>
                    </a:lnTo>
                    <a:moveTo>
                      <a:pt x="3623" y="906"/>
                    </a:moveTo>
                    <a:lnTo>
                      <a:pt x="1812" y="0"/>
                    </a:lnTo>
                    <a:lnTo>
                      <a:pt x="0" y="906"/>
                    </a:lnTo>
                    <a:lnTo>
                      <a:pt x="0" y="3171"/>
                    </a:lnTo>
                    <a:lnTo>
                      <a:pt x="1812" y="4076"/>
                    </a:lnTo>
                    <a:lnTo>
                      <a:pt x="3623" y="3171"/>
                    </a:lnTo>
                    <a:lnTo>
                      <a:pt x="3623" y="906"/>
                    </a:lnTo>
                    <a:moveTo>
                      <a:pt x="1812" y="1812"/>
                    </a:moveTo>
                    <a:lnTo>
                      <a:pt x="1812" y="4076"/>
                    </a:lnTo>
                  </a:path>
                </a:pathLst>
              </a:custGeom>
              <a:solidFill>
                <a:schemeClr val="bg2"/>
              </a:solidFill>
              <a:ln w="19050" cap="sq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24" name="desktop" title="a desktop PC">
                <a:extLst>
                  <a:ext uri="{FF2B5EF4-FFF2-40B4-BE49-F238E27FC236}">
                    <a16:creationId xmlns:a16="http://schemas.microsoft.com/office/drawing/2014/main" id="{30FD4F82-0803-42A6-B560-E6FE72B80C57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2987307" y="2500072"/>
                <a:ext cx="201676" cy="198379"/>
              </a:xfrm>
              <a:custGeom>
                <a:avLst/>
                <a:gdLst>
                  <a:gd name="T0" fmla="*/ 245 w 245"/>
                  <a:gd name="T1" fmla="*/ 67 h 241"/>
                  <a:gd name="T2" fmla="*/ 245 w 245"/>
                  <a:gd name="T3" fmla="*/ 138 h 241"/>
                  <a:gd name="T4" fmla="*/ 0 w 245"/>
                  <a:gd name="T5" fmla="*/ 138 h 241"/>
                  <a:gd name="T6" fmla="*/ 0 w 245"/>
                  <a:gd name="T7" fmla="*/ 0 h 241"/>
                  <a:gd name="T8" fmla="*/ 245 w 245"/>
                  <a:gd name="T9" fmla="*/ 0 h 241"/>
                  <a:gd name="T10" fmla="*/ 245 w 245"/>
                  <a:gd name="T11" fmla="*/ 67 h 241"/>
                  <a:gd name="T12" fmla="*/ 224 w 245"/>
                  <a:gd name="T13" fmla="*/ 222 h 241"/>
                  <a:gd name="T14" fmla="*/ 212 w 245"/>
                  <a:gd name="T15" fmla="*/ 204 h 241"/>
                  <a:gd name="T16" fmla="*/ 33 w 245"/>
                  <a:gd name="T17" fmla="*/ 204 h 241"/>
                  <a:gd name="T18" fmla="*/ 7 w 245"/>
                  <a:gd name="T19" fmla="*/ 241 h 241"/>
                  <a:gd name="T20" fmla="*/ 238 w 245"/>
                  <a:gd name="T21" fmla="*/ 241 h 241"/>
                  <a:gd name="T22" fmla="*/ 224 w 245"/>
                  <a:gd name="T23" fmla="*/ 222 h 241"/>
                  <a:gd name="T24" fmla="*/ 79 w 245"/>
                  <a:gd name="T25" fmla="*/ 172 h 241"/>
                  <a:gd name="T26" fmla="*/ 165 w 245"/>
                  <a:gd name="T27" fmla="*/ 172 h 241"/>
                  <a:gd name="T28" fmla="*/ 123 w 245"/>
                  <a:gd name="T29" fmla="*/ 139 h 241"/>
                  <a:gd name="T30" fmla="*/ 123 w 245"/>
                  <a:gd name="T31" fmla="*/ 17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5" h="241">
                    <a:moveTo>
                      <a:pt x="245" y="67"/>
                    </a:moveTo>
                    <a:lnTo>
                      <a:pt x="245" y="138"/>
                    </a:lnTo>
                    <a:lnTo>
                      <a:pt x="0" y="138"/>
                    </a:lnTo>
                    <a:lnTo>
                      <a:pt x="0" y="0"/>
                    </a:lnTo>
                    <a:lnTo>
                      <a:pt x="245" y="0"/>
                    </a:lnTo>
                    <a:lnTo>
                      <a:pt x="245" y="67"/>
                    </a:lnTo>
                    <a:moveTo>
                      <a:pt x="224" y="222"/>
                    </a:moveTo>
                    <a:lnTo>
                      <a:pt x="212" y="204"/>
                    </a:lnTo>
                    <a:lnTo>
                      <a:pt x="33" y="204"/>
                    </a:lnTo>
                    <a:lnTo>
                      <a:pt x="7" y="241"/>
                    </a:lnTo>
                    <a:lnTo>
                      <a:pt x="238" y="241"/>
                    </a:lnTo>
                    <a:lnTo>
                      <a:pt x="224" y="222"/>
                    </a:lnTo>
                    <a:moveTo>
                      <a:pt x="79" y="172"/>
                    </a:moveTo>
                    <a:lnTo>
                      <a:pt x="165" y="172"/>
                    </a:lnTo>
                    <a:moveTo>
                      <a:pt x="123" y="139"/>
                    </a:moveTo>
                    <a:lnTo>
                      <a:pt x="123" y="171"/>
                    </a:lnTo>
                  </a:path>
                </a:pathLst>
              </a:custGeom>
              <a:noFill/>
              <a:ln w="19050" cap="sq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33E3127-01A4-465F-B6D8-EB6643A53434}"/>
                </a:ext>
              </a:extLst>
            </p:cNvPr>
            <p:cNvSpPr/>
            <p:nvPr/>
          </p:nvSpPr>
          <p:spPr>
            <a:xfrm>
              <a:off x="588263" y="3955111"/>
              <a:ext cx="2101537" cy="2215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049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容器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 = </a:t>
              </a:r>
              <a:r>
                <a:rPr kumimoji="0" lang="zh-TW" alt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作業系統虛擬化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06913F1-9000-422B-A7D2-C34B1B0F53D6}"/>
                </a:ext>
              </a:extLst>
            </p:cNvPr>
            <p:cNvSpPr/>
            <p:nvPr/>
          </p:nvSpPr>
          <p:spPr bwMode="auto">
            <a:xfrm>
              <a:off x="588263" y="4886479"/>
              <a:ext cx="1960999" cy="476751"/>
            </a:xfrm>
            <a:prstGeom prst="rect">
              <a:avLst/>
            </a:prstGeom>
            <a:noFill/>
            <a:ln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73152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Processes</a:t>
              </a: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81AF854-B206-407E-9545-4BCE691A5E03}"/>
                </a:ext>
              </a:extLst>
            </p:cNvPr>
            <p:cNvGrpSpPr/>
            <p:nvPr/>
          </p:nvGrpSpPr>
          <p:grpSpPr>
            <a:xfrm>
              <a:off x="588263" y="5408993"/>
              <a:ext cx="5082196" cy="476751"/>
              <a:chOff x="588263" y="5408993"/>
              <a:chExt cx="5082196" cy="476751"/>
            </a:xfrm>
          </p:grpSpPr>
          <p:sp>
            <p:nvSpPr>
              <p:cNvPr id="26" name="Product_ECDC" title="Icon of a box">
                <a:extLst>
                  <a:ext uri="{FF2B5EF4-FFF2-40B4-BE49-F238E27FC236}">
                    <a16:creationId xmlns:a16="http://schemas.microsoft.com/office/drawing/2014/main" id="{586A3001-A2F5-4789-8662-D70809D78D71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825763" y="5506377"/>
                <a:ext cx="250644" cy="281982"/>
              </a:xfrm>
              <a:custGeom>
                <a:avLst/>
                <a:gdLst>
                  <a:gd name="T0" fmla="*/ 3623 w 3623"/>
                  <a:gd name="T1" fmla="*/ 906 h 4076"/>
                  <a:gd name="T2" fmla="*/ 1812 w 3623"/>
                  <a:gd name="T3" fmla="*/ 1812 h 4076"/>
                  <a:gd name="T4" fmla="*/ 0 w 3623"/>
                  <a:gd name="T5" fmla="*/ 906 h 4076"/>
                  <a:gd name="T6" fmla="*/ 906 w 3623"/>
                  <a:gd name="T7" fmla="*/ 453 h 4076"/>
                  <a:gd name="T8" fmla="*/ 2699 w 3623"/>
                  <a:gd name="T9" fmla="*/ 1358 h 4076"/>
                  <a:gd name="T10" fmla="*/ 3623 w 3623"/>
                  <a:gd name="T11" fmla="*/ 906 h 4076"/>
                  <a:gd name="T12" fmla="*/ 1812 w 3623"/>
                  <a:gd name="T13" fmla="*/ 0 h 4076"/>
                  <a:gd name="T14" fmla="*/ 0 w 3623"/>
                  <a:gd name="T15" fmla="*/ 906 h 4076"/>
                  <a:gd name="T16" fmla="*/ 0 w 3623"/>
                  <a:gd name="T17" fmla="*/ 3171 h 4076"/>
                  <a:gd name="T18" fmla="*/ 1812 w 3623"/>
                  <a:gd name="T19" fmla="*/ 4076 h 4076"/>
                  <a:gd name="T20" fmla="*/ 3623 w 3623"/>
                  <a:gd name="T21" fmla="*/ 3171 h 4076"/>
                  <a:gd name="T22" fmla="*/ 3623 w 3623"/>
                  <a:gd name="T23" fmla="*/ 906 h 4076"/>
                  <a:gd name="T24" fmla="*/ 1812 w 3623"/>
                  <a:gd name="T25" fmla="*/ 1812 h 4076"/>
                  <a:gd name="T26" fmla="*/ 1812 w 3623"/>
                  <a:gd name="T27" fmla="*/ 4076 h 4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23" h="4076">
                    <a:moveTo>
                      <a:pt x="3623" y="906"/>
                    </a:moveTo>
                    <a:lnTo>
                      <a:pt x="1812" y="1812"/>
                    </a:lnTo>
                    <a:lnTo>
                      <a:pt x="0" y="906"/>
                    </a:lnTo>
                    <a:moveTo>
                      <a:pt x="906" y="453"/>
                    </a:moveTo>
                    <a:lnTo>
                      <a:pt x="2699" y="1358"/>
                    </a:lnTo>
                    <a:moveTo>
                      <a:pt x="3623" y="906"/>
                    </a:moveTo>
                    <a:lnTo>
                      <a:pt x="1812" y="0"/>
                    </a:lnTo>
                    <a:lnTo>
                      <a:pt x="0" y="906"/>
                    </a:lnTo>
                    <a:lnTo>
                      <a:pt x="0" y="3171"/>
                    </a:lnTo>
                    <a:lnTo>
                      <a:pt x="1812" y="4076"/>
                    </a:lnTo>
                    <a:lnTo>
                      <a:pt x="3623" y="3171"/>
                    </a:lnTo>
                    <a:lnTo>
                      <a:pt x="3623" y="906"/>
                    </a:lnTo>
                    <a:moveTo>
                      <a:pt x="1812" y="1812"/>
                    </a:moveTo>
                    <a:lnTo>
                      <a:pt x="1812" y="4076"/>
                    </a:lnTo>
                  </a:path>
                </a:pathLst>
              </a:custGeom>
              <a:solidFill>
                <a:schemeClr val="bg2"/>
              </a:solidFill>
              <a:ln w="19050" cap="sq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F685652-BCDA-41E0-92A3-6B99391C6FAB}"/>
                  </a:ext>
                </a:extLst>
              </p:cNvPr>
              <p:cNvSpPr/>
              <p:nvPr/>
            </p:nvSpPr>
            <p:spPr bwMode="auto">
              <a:xfrm>
                <a:off x="588263" y="5408993"/>
                <a:ext cx="5082196" cy="476751"/>
              </a:xfrm>
              <a:prstGeom prst="rect">
                <a:avLst/>
              </a:prstGeom>
              <a:noFill/>
              <a:ln cap="rnd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73152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40075">
                          <a:srgbClr val="1A1A1A"/>
                        </a:gs>
                        <a:gs pos="3000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Kernel</a:t>
                </a:r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4DBC41-FFF4-4DF3-B957-08863260C74B}"/>
                </a:ext>
              </a:extLst>
            </p:cNvPr>
            <p:cNvSpPr/>
            <p:nvPr/>
          </p:nvSpPr>
          <p:spPr bwMode="auto">
            <a:xfrm>
              <a:off x="2586630" y="4363965"/>
              <a:ext cx="1003031" cy="999265"/>
            </a:xfrm>
            <a:prstGeom prst="rect">
              <a:avLst/>
            </a:prstGeom>
            <a:noFill/>
            <a:ln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9144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05E44F4-19A7-4F5A-977B-A3E1FDAABC48}"/>
                </a:ext>
              </a:extLst>
            </p:cNvPr>
            <p:cNvSpPr/>
            <p:nvPr/>
          </p:nvSpPr>
          <p:spPr bwMode="auto">
            <a:xfrm>
              <a:off x="3627029" y="4363965"/>
              <a:ext cx="1003031" cy="999265"/>
            </a:xfrm>
            <a:prstGeom prst="rect">
              <a:avLst/>
            </a:prstGeom>
            <a:noFill/>
            <a:ln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9144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C81C3608-BB3B-4EAA-A28A-0CC1F1695593}"/>
                </a:ext>
              </a:extLst>
            </p:cNvPr>
            <p:cNvSpPr/>
            <p:nvPr/>
          </p:nvSpPr>
          <p:spPr bwMode="auto">
            <a:xfrm>
              <a:off x="4667428" y="4363965"/>
              <a:ext cx="1003031" cy="999265"/>
            </a:xfrm>
            <a:prstGeom prst="rect">
              <a:avLst/>
            </a:prstGeom>
            <a:noFill/>
            <a:ln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9144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44" name="Processing_E9F5" title="Icon of two interlocked gears">
              <a:extLst>
                <a:ext uri="{FF2B5EF4-FFF2-40B4-BE49-F238E27FC236}">
                  <a16:creationId xmlns:a16="http://schemas.microsoft.com/office/drawing/2014/main" id="{D9B0DA01-69B8-41F5-9703-006832A4E886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2847432" y="4819343"/>
              <a:ext cx="481426" cy="419289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solidFill>
              <a:schemeClr val="bg2"/>
            </a:solidFill>
            <a:ln w="1905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5" name="Processing_E9F5" title="Icon of two interlocked gears">
              <a:extLst>
                <a:ext uri="{FF2B5EF4-FFF2-40B4-BE49-F238E27FC236}">
                  <a16:creationId xmlns:a16="http://schemas.microsoft.com/office/drawing/2014/main" id="{4CFFD597-6E72-4ED1-AF10-F22B3D2A114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887831" y="4819343"/>
              <a:ext cx="481426" cy="419289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solidFill>
              <a:schemeClr val="bg2"/>
            </a:solidFill>
            <a:ln w="1905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" name="Processing_E9F5" title="Icon of two interlocked gears">
              <a:extLst>
                <a:ext uri="{FF2B5EF4-FFF2-40B4-BE49-F238E27FC236}">
                  <a16:creationId xmlns:a16="http://schemas.microsoft.com/office/drawing/2014/main" id="{D844C43A-2144-47E4-8D12-CCC66008E1E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928230" y="4819343"/>
              <a:ext cx="481426" cy="419289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solidFill>
              <a:schemeClr val="bg2"/>
            </a:solidFill>
            <a:ln w="1905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7C7600C-5E25-437E-BB63-A369D87FAC9D}"/>
              </a:ext>
            </a:extLst>
          </p:cNvPr>
          <p:cNvCxnSpPr>
            <a:cxnSpLocks/>
          </p:cNvCxnSpPr>
          <p:nvPr/>
        </p:nvCxnSpPr>
        <p:spPr>
          <a:xfrm>
            <a:off x="6019815" y="1262495"/>
            <a:ext cx="0" cy="4786421"/>
          </a:xfrm>
          <a:prstGeom prst="line">
            <a:avLst/>
          </a:prstGeom>
          <a:ln cap="rnd">
            <a:solidFill>
              <a:schemeClr val="accent6">
                <a:lumMod val="9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40A1913-7E96-472A-BB8E-85249BE8A35B}"/>
              </a:ext>
            </a:extLst>
          </p:cNvPr>
          <p:cNvGrpSpPr/>
          <p:nvPr/>
        </p:nvGrpSpPr>
        <p:grpSpPr>
          <a:xfrm>
            <a:off x="6369171" y="1425667"/>
            <a:ext cx="5112990" cy="4460077"/>
            <a:chOff x="6369171" y="1425667"/>
            <a:chExt cx="5112990" cy="4460077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2B7D34C-8FA2-4D34-855F-867C742E9D09}"/>
                </a:ext>
              </a:extLst>
            </p:cNvPr>
            <p:cNvSpPr/>
            <p:nvPr/>
          </p:nvSpPr>
          <p:spPr>
            <a:xfrm>
              <a:off x="6369171" y="1425667"/>
              <a:ext cx="2635337" cy="2215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marL="0" marR="0" lvl="0" indent="0" algn="l" defTabSz="914049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Hyper-V </a:t>
              </a:r>
              <a:r>
                <a:rPr kumimoji="0" lang="zh-TW" alt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容器 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— </a:t>
              </a:r>
              <a:r>
                <a:rPr kumimoji="0" lang="zh-TW" alt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隔離 </a:t>
              </a:r>
              <a:r>
                <a:rPr kumimoji="0" lang="en-US" altLang="zh-TW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+ </a:t>
              </a:r>
              <a:r>
                <a:rPr kumimoji="0" lang="zh-TW" alt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效能</a:t>
              </a:r>
              <a:endParaRPr kumimoji="0" lang="fr-FR" sz="16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937269F0-2E15-4C9A-A040-68EFF78822A5}"/>
                </a:ext>
              </a:extLst>
            </p:cNvPr>
            <p:cNvSpPr/>
            <p:nvPr/>
          </p:nvSpPr>
          <p:spPr bwMode="auto">
            <a:xfrm>
              <a:off x="6372219" y="1834522"/>
              <a:ext cx="1669330" cy="579226"/>
            </a:xfrm>
            <a:prstGeom prst="rect">
              <a:avLst/>
            </a:prstGeom>
            <a:noFill/>
            <a:ln w="10795"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8288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7C984626-0656-47CF-89BA-FA298D61E19D}"/>
                </a:ext>
              </a:extLst>
            </p:cNvPr>
            <p:cNvSpPr/>
            <p:nvPr/>
          </p:nvSpPr>
          <p:spPr bwMode="auto">
            <a:xfrm>
              <a:off x="8078652" y="1834522"/>
              <a:ext cx="1669330" cy="579226"/>
            </a:xfrm>
            <a:prstGeom prst="rect">
              <a:avLst/>
            </a:prstGeom>
            <a:noFill/>
            <a:ln w="10795"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18288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68ADF77C-4B55-49B6-8F94-517E87AE6E59}"/>
                </a:ext>
              </a:extLst>
            </p:cNvPr>
            <p:cNvSpPr/>
            <p:nvPr/>
          </p:nvSpPr>
          <p:spPr bwMode="auto">
            <a:xfrm>
              <a:off x="9785084" y="1834522"/>
              <a:ext cx="1669330" cy="579226"/>
            </a:xfrm>
            <a:prstGeom prst="rect">
              <a:avLst/>
            </a:prstGeom>
            <a:noFill/>
            <a:ln w="10795"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8288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132" name="Processing_E9F5" title="Icon of two interlocked gears">
              <a:extLst>
                <a:ext uri="{FF2B5EF4-FFF2-40B4-BE49-F238E27FC236}">
                  <a16:creationId xmlns:a16="http://schemas.microsoft.com/office/drawing/2014/main" id="{E8CA58EA-816F-4261-B702-6D3FE6CC7CF8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110521" y="2168577"/>
              <a:ext cx="192726" cy="167850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solidFill>
              <a:schemeClr val="bg2"/>
            </a:solidFill>
            <a:ln w="9525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" name="Processing_E9F5" title="Icon of two interlocked gears">
              <a:extLst>
                <a:ext uri="{FF2B5EF4-FFF2-40B4-BE49-F238E27FC236}">
                  <a16:creationId xmlns:a16="http://schemas.microsoft.com/office/drawing/2014/main" id="{8030263E-7F35-40FD-BED8-18D086E4600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816954" y="2168577"/>
              <a:ext cx="192726" cy="167850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solidFill>
              <a:schemeClr val="bg2"/>
            </a:solidFill>
            <a:ln w="9525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4" name="Processing_E9F5" title="Icon of two interlocked gears">
              <a:extLst>
                <a:ext uri="{FF2B5EF4-FFF2-40B4-BE49-F238E27FC236}">
                  <a16:creationId xmlns:a16="http://schemas.microsoft.com/office/drawing/2014/main" id="{174C46CA-BAB1-4AAC-88B6-4BF87F68AD64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0523386" y="2168577"/>
              <a:ext cx="192726" cy="167850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solidFill>
              <a:schemeClr val="bg2"/>
            </a:solidFill>
            <a:ln w="9525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F1FBA5E6-0211-469E-94F5-23F3CF04BA16}"/>
                </a:ext>
              </a:extLst>
            </p:cNvPr>
            <p:cNvSpPr/>
            <p:nvPr/>
          </p:nvSpPr>
          <p:spPr bwMode="auto">
            <a:xfrm>
              <a:off x="6372218" y="2879549"/>
              <a:ext cx="5082196" cy="476751"/>
            </a:xfrm>
            <a:prstGeom prst="rect">
              <a:avLst/>
            </a:prstGeom>
            <a:noFill/>
            <a:ln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Hyper-V</a:t>
              </a: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227A4E5D-42D6-44B2-A384-D08012096244}"/>
                </a:ext>
              </a:extLst>
            </p:cNvPr>
            <p:cNvSpPr/>
            <p:nvPr/>
          </p:nvSpPr>
          <p:spPr bwMode="auto">
            <a:xfrm>
              <a:off x="6372219" y="2476222"/>
              <a:ext cx="1669330" cy="357563"/>
            </a:xfrm>
            <a:prstGeom prst="rect">
              <a:avLst/>
            </a:prstGeom>
            <a:noFill/>
            <a:ln w="10795"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Kernel</a:t>
              </a: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86496D57-3686-4FCB-916A-69E57B600882}"/>
                </a:ext>
              </a:extLst>
            </p:cNvPr>
            <p:cNvSpPr/>
            <p:nvPr/>
          </p:nvSpPr>
          <p:spPr bwMode="auto">
            <a:xfrm>
              <a:off x="8078652" y="2476222"/>
              <a:ext cx="1669330" cy="357563"/>
            </a:xfrm>
            <a:prstGeom prst="rect">
              <a:avLst/>
            </a:prstGeom>
            <a:noFill/>
            <a:ln w="10795"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Kernel</a:t>
              </a: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A907475E-F7FC-4207-98FF-E6CCFF78EAA5}"/>
                </a:ext>
              </a:extLst>
            </p:cNvPr>
            <p:cNvSpPr/>
            <p:nvPr/>
          </p:nvSpPr>
          <p:spPr bwMode="auto">
            <a:xfrm>
              <a:off x="9785084" y="2476222"/>
              <a:ext cx="1669330" cy="357563"/>
            </a:xfrm>
            <a:prstGeom prst="rect">
              <a:avLst/>
            </a:prstGeom>
            <a:noFill/>
            <a:ln w="10795"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Kernel</a:t>
              </a:r>
            </a:p>
          </p:txBody>
        </p:sp>
        <p:sp>
          <p:nvSpPr>
            <p:cNvPr id="139" name="Product_ECDC" title="Icon of a box">
              <a:extLst>
                <a:ext uri="{FF2B5EF4-FFF2-40B4-BE49-F238E27FC236}">
                  <a16:creationId xmlns:a16="http://schemas.microsoft.com/office/drawing/2014/main" id="{E0D94059-8537-4272-B22E-862B946D8E89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440979" y="2523614"/>
              <a:ext cx="215281" cy="242198"/>
            </a:xfrm>
            <a:custGeom>
              <a:avLst/>
              <a:gdLst>
                <a:gd name="T0" fmla="*/ 3623 w 3623"/>
                <a:gd name="T1" fmla="*/ 906 h 4076"/>
                <a:gd name="T2" fmla="*/ 1812 w 3623"/>
                <a:gd name="T3" fmla="*/ 1812 h 4076"/>
                <a:gd name="T4" fmla="*/ 0 w 3623"/>
                <a:gd name="T5" fmla="*/ 906 h 4076"/>
                <a:gd name="T6" fmla="*/ 906 w 3623"/>
                <a:gd name="T7" fmla="*/ 453 h 4076"/>
                <a:gd name="T8" fmla="*/ 2699 w 3623"/>
                <a:gd name="T9" fmla="*/ 1358 h 4076"/>
                <a:gd name="T10" fmla="*/ 3623 w 3623"/>
                <a:gd name="T11" fmla="*/ 906 h 4076"/>
                <a:gd name="T12" fmla="*/ 1812 w 3623"/>
                <a:gd name="T13" fmla="*/ 0 h 4076"/>
                <a:gd name="T14" fmla="*/ 0 w 3623"/>
                <a:gd name="T15" fmla="*/ 906 h 4076"/>
                <a:gd name="T16" fmla="*/ 0 w 3623"/>
                <a:gd name="T17" fmla="*/ 3171 h 4076"/>
                <a:gd name="T18" fmla="*/ 1812 w 3623"/>
                <a:gd name="T19" fmla="*/ 4076 h 4076"/>
                <a:gd name="T20" fmla="*/ 3623 w 3623"/>
                <a:gd name="T21" fmla="*/ 3171 h 4076"/>
                <a:gd name="T22" fmla="*/ 3623 w 3623"/>
                <a:gd name="T23" fmla="*/ 906 h 4076"/>
                <a:gd name="T24" fmla="*/ 1812 w 3623"/>
                <a:gd name="T25" fmla="*/ 1812 h 4076"/>
                <a:gd name="T26" fmla="*/ 1812 w 3623"/>
                <a:gd name="T27" fmla="*/ 4076 h 4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23" h="4076">
                  <a:moveTo>
                    <a:pt x="3623" y="906"/>
                  </a:moveTo>
                  <a:lnTo>
                    <a:pt x="1812" y="1812"/>
                  </a:lnTo>
                  <a:lnTo>
                    <a:pt x="0" y="906"/>
                  </a:lnTo>
                  <a:moveTo>
                    <a:pt x="906" y="453"/>
                  </a:moveTo>
                  <a:lnTo>
                    <a:pt x="2699" y="1358"/>
                  </a:lnTo>
                  <a:moveTo>
                    <a:pt x="3623" y="906"/>
                  </a:moveTo>
                  <a:lnTo>
                    <a:pt x="1812" y="0"/>
                  </a:lnTo>
                  <a:lnTo>
                    <a:pt x="0" y="906"/>
                  </a:lnTo>
                  <a:lnTo>
                    <a:pt x="0" y="3171"/>
                  </a:lnTo>
                  <a:lnTo>
                    <a:pt x="1812" y="4076"/>
                  </a:lnTo>
                  <a:lnTo>
                    <a:pt x="3623" y="3171"/>
                  </a:lnTo>
                  <a:lnTo>
                    <a:pt x="3623" y="906"/>
                  </a:lnTo>
                  <a:moveTo>
                    <a:pt x="1812" y="1812"/>
                  </a:moveTo>
                  <a:lnTo>
                    <a:pt x="1812" y="4076"/>
                  </a:lnTo>
                </a:path>
              </a:pathLst>
            </a:custGeom>
            <a:solidFill>
              <a:schemeClr val="bg2"/>
            </a:solidFill>
            <a:ln w="1270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" name="Product_ECDC" title="Icon of a box">
              <a:extLst>
                <a:ext uri="{FF2B5EF4-FFF2-40B4-BE49-F238E27FC236}">
                  <a16:creationId xmlns:a16="http://schemas.microsoft.com/office/drawing/2014/main" id="{5225E902-83AA-463F-8838-15E20808F90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147412" y="2523614"/>
              <a:ext cx="215281" cy="242198"/>
            </a:xfrm>
            <a:custGeom>
              <a:avLst/>
              <a:gdLst>
                <a:gd name="T0" fmla="*/ 3623 w 3623"/>
                <a:gd name="T1" fmla="*/ 906 h 4076"/>
                <a:gd name="T2" fmla="*/ 1812 w 3623"/>
                <a:gd name="T3" fmla="*/ 1812 h 4076"/>
                <a:gd name="T4" fmla="*/ 0 w 3623"/>
                <a:gd name="T5" fmla="*/ 906 h 4076"/>
                <a:gd name="T6" fmla="*/ 906 w 3623"/>
                <a:gd name="T7" fmla="*/ 453 h 4076"/>
                <a:gd name="T8" fmla="*/ 2699 w 3623"/>
                <a:gd name="T9" fmla="*/ 1358 h 4076"/>
                <a:gd name="T10" fmla="*/ 3623 w 3623"/>
                <a:gd name="T11" fmla="*/ 906 h 4076"/>
                <a:gd name="T12" fmla="*/ 1812 w 3623"/>
                <a:gd name="T13" fmla="*/ 0 h 4076"/>
                <a:gd name="T14" fmla="*/ 0 w 3623"/>
                <a:gd name="T15" fmla="*/ 906 h 4076"/>
                <a:gd name="T16" fmla="*/ 0 w 3623"/>
                <a:gd name="T17" fmla="*/ 3171 h 4076"/>
                <a:gd name="T18" fmla="*/ 1812 w 3623"/>
                <a:gd name="T19" fmla="*/ 4076 h 4076"/>
                <a:gd name="T20" fmla="*/ 3623 w 3623"/>
                <a:gd name="T21" fmla="*/ 3171 h 4076"/>
                <a:gd name="T22" fmla="*/ 3623 w 3623"/>
                <a:gd name="T23" fmla="*/ 906 h 4076"/>
                <a:gd name="T24" fmla="*/ 1812 w 3623"/>
                <a:gd name="T25" fmla="*/ 1812 h 4076"/>
                <a:gd name="T26" fmla="*/ 1812 w 3623"/>
                <a:gd name="T27" fmla="*/ 4076 h 4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23" h="4076">
                  <a:moveTo>
                    <a:pt x="3623" y="906"/>
                  </a:moveTo>
                  <a:lnTo>
                    <a:pt x="1812" y="1812"/>
                  </a:lnTo>
                  <a:lnTo>
                    <a:pt x="0" y="906"/>
                  </a:lnTo>
                  <a:moveTo>
                    <a:pt x="906" y="453"/>
                  </a:moveTo>
                  <a:lnTo>
                    <a:pt x="2699" y="1358"/>
                  </a:lnTo>
                  <a:moveTo>
                    <a:pt x="3623" y="906"/>
                  </a:moveTo>
                  <a:lnTo>
                    <a:pt x="1812" y="0"/>
                  </a:lnTo>
                  <a:lnTo>
                    <a:pt x="0" y="906"/>
                  </a:lnTo>
                  <a:lnTo>
                    <a:pt x="0" y="3171"/>
                  </a:lnTo>
                  <a:lnTo>
                    <a:pt x="1812" y="4076"/>
                  </a:lnTo>
                  <a:lnTo>
                    <a:pt x="3623" y="3171"/>
                  </a:lnTo>
                  <a:lnTo>
                    <a:pt x="3623" y="906"/>
                  </a:lnTo>
                  <a:moveTo>
                    <a:pt x="1812" y="1812"/>
                  </a:moveTo>
                  <a:lnTo>
                    <a:pt x="1812" y="4076"/>
                  </a:lnTo>
                </a:path>
              </a:pathLst>
            </a:custGeom>
            <a:solidFill>
              <a:schemeClr val="bg2"/>
            </a:solidFill>
            <a:ln w="1270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" name="Product_ECDC" title="Icon of a box">
              <a:extLst>
                <a:ext uri="{FF2B5EF4-FFF2-40B4-BE49-F238E27FC236}">
                  <a16:creationId xmlns:a16="http://schemas.microsoft.com/office/drawing/2014/main" id="{08CFD36D-20D9-419F-B0E5-C994C3FB469F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9853844" y="2523614"/>
              <a:ext cx="215281" cy="242198"/>
            </a:xfrm>
            <a:custGeom>
              <a:avLst/>
              <a:gdLst>
                <a:gd name="T0" fmla="*/ 3623 w 3623"/>
                <a:gd name="T1" fmla="*/ 906 h 4076"/>
                <a:gd name="T2" fmla="*/ 1812 w 3623"/>
                <a:gd name="T3" fmla="*/ 1812 h 4076"/>
                <a:gd name="T4" fmla="*/ 0 w 3623"/>
                <a:gd name="T5" fmla="*/ 906 h 4076"/>
                <a:gd name="T6" fmla="*/ 906 w 3623"/>
                <a:gd name="T7" fmla="*/ 453 h 4076"/>
                <a:gd name="T8" fmla="*/ 2699 w 3623"/>
                <a:gd name="T9" fmla="*/ 1358 h 4076"/>
                <a:gd name="T10" fmla="*/ 3623 w 3623"/>
                <a:gd name="T11" fmla="*/ 906 h 4076"/>
                <a:gd name="T12" fmla="*/ 1812 w 3623"/>
                <a:gd name="T13" fmla="*/ 0 h 4076"/>
                <a:gd name="T14" fmla="*/ 0 w 3623"/>
                <a:gd name="T15" fmla="*/ 906 h 4076"/>
                <a:gd name="T16" fmla="*/ 0 w 3623"/>
                <a:gd name="T17" fmla="*/ 3171 h 4076"/>
                <a:gd name="T18" fmla="*/ 1812 w 3623"/>
                <a:gd name="T19" fmla="*/ 4076 h 4076"/>
                <a:gd name="T20" fmla="*/ 3623 w 3623"/>
                <a:gd name="T21" fmla="*/ 3171 h 4076"/>
                <a:gd name="T22" fmla="*/ 3623 w 3623"/>
                <a:gd name="T23" fmla="*/ 906 h 4076"/>
                <a:gd name="T24" fmla="*/ 1812 w 3623"/>
                <a:gd name="T25" fmla="*/ 1812 h 4076"/>
                <a:gd name="T26" fmla="*/ 1812 w 3623"/>
                <a:gd name="T27" fmla="*/ 4076 h 4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23" h="4076">
                  <a:moveTo>
                    <a:pt x="3623" y="906"/>
                  </a:moveTo>
                  <a:lnTo>
                    <a:pt x="1812" y="1812"/>
                  </a:lnTo>
                  <a:lnTo>
                    <a:pt x="0" y="906"/>
                  </a:lnTo>
                  <a:moveTo>
                    <a:pt x="906" y="453"/>
                  </a:moveTo>
                  <a:lnTo>
                    <a:pt x="2699" y="1358"/>
                  </a:lnTo>
                  <a:moveTo>
                    <a:pt x="3623" y="906"/>
                  </a:moveTo>
                  <a:lnTo>
                    <a:pt x="1812" y="0"/>
                  </a:lnTo>
                  <a:lnTo>
                    <a:pt x="0" y="906"/>
                  </a:lnTo>
                  <a:lnTo>
                    <a:pt x="0" y="3171"/>
                  </a:lnTo>
                  <a:lnTo>
                    <a:pt x="1812" y="4076"/>
                  </a:lnTo>
                  <a:lnTo>
                    <a:pt x="3623" y="3171"/>
                  </a:lnTo>
                  <a:lnTo>
                    <a:pt x="3623" y="906"/>
                  </a:lnTo>
                  <a:moveTo>
                    <a:pt x="1812" y="1812"/>
                  </a:moveTo>
                  <a:lnTo>
                    <a:pt x="1812" y="4076"/>
                  </a:lnTo>
                </a:path>
              </a:pathLst>
            </a:custGeom>
            <a:solidFill>
              <a:schemeClr val="bg2"/>
            </a:solidFill>
            <a:ln w="1270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EBA790E1-9E14-4551-9351-719747AAAF59}"/>
                </a:ext>
              </a:extLst>
            </p:cNvPr>
            <p:cNvSpPr/>
            <p:nvPr/>
          </p:nvSpPr>
          <p:spPr>
            <a:xfrm>
              <a:off x="6399969" y="3955111"/>
              <a:ext cx="5082192" cy="22159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049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Windows Server </a:t>
              </a:r>
              <a:r>
                <a:rPr kumimoji="0" lang="zh-TW" alt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容器 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bold"/>
                  <a:ea typeface="+mn-ea"/>
                  <a:cs typeface="+mn-cs"/>
                </a:rPr>
                <a:t>— </a:t>
              </a:r>
              <a:r>
                <a:rPr lang="zh-TW" altLang="en-US" sz="1600" kern="0" dirty="0">
                  <a:gradFill>
                    <a:gsLst>
                      <a:gs pos="0">
                        <a:srgbClr val="1A1A1A"/>
                      </a:gs>
                      <a:gs pos="100000">
                        <a:srgbClr val="1A1A1A"/>
                      </a:gs>
                    </a:gsLst>
                    <a:lin ang="5400000" scaled="0"/>
                  </a:gradFill>
                  <a:latin typeface="Segoe UI Semibold"/>
                </a:rPr>
                <a:t>最大化速度與密度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C7B34CEC-5956-4E78-A5F6-6B989119B215}"/>
                </a:ext>
              </a:extLst>
            </p:cNvPr>
            <p:cNvSpPr/>
            <p:nvPr/>
          </p:nvSpPr>
          <p:spPr bwMode="auto">
            <a:xfrm>
              <a:off x="6372219" y="4518212"/>
              <a:ext cx="1669330" cy="845018"/>
            </a:xfrm>
            <a:prstGeom prst="rect">
              <a:avLst/>
            </a:prstGeom>
            <a:noFill/>
            <a:ln w="10795"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8288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D1E15914-2DE7-4E90-BE69-BE6700B055ED}"/>
                </a:ext>
              </a:extLst>
            </p:cNvPr>
            <p:cNvSpPr/>
            <p:nvPr/>
          </p:nvSpPr>
          <p:spPr bwMode="auto">
            <a:xfrm>
              <a:off x="8078652" y="4518212"/>
              <a:ext cx="1669330" cy="845018"/>
            </a:xfrm>
            <a:prstGeom prst="rect">
              <a:avLst/>
            </a:prstGeom>
            <a:noFill/>
            <a:ln w="10795"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18288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D032F361-12BF-43E2-9980-34F572441E23}"/>
                </a:ext>
              </a:extLst>
            </p:cNvPr>
            <p:cNvSpPr/>
            <p:nvPr/>
          </p:nvSpPr>
          <p:spPr bwMode="auto">
            <a:xfrm>
              <a:off x="9785084" y="4518212"/>
              <a:ext cx="1669330" cy="845018"/>
            </a:xfrm>
            <a:prstGeom prst="rect">
              <a:avLst/>
            </a:prstGeom>
            <a:noFill/>
            <a:ln w="10795" cap="rnd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8288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gradFill>
                    <a:gsLst>
                      <a:gs pos="40075">
                        <a:srgbClr val="1A1A1A"/>
                      </a:gs>
                      <a:gs pos="30000">
                        <a:srgbClr val="1A1A1A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Container</a:t>
              </a:r>
            </a:p>
          </p:txBody>
        </p:sp>
        <p:sp>
          <p:nvSpPr>
            <p:cNvPr id="147" name="Processing_E9F5" title="Icon of two interlocked gears">
              <a:extLst>
                <a:ext uri="{FF2B5EF4-FFF2-40B4-BE49-F238E27FC236}">
                  <a16:creationId xmlns:a16="http://schemas.microsoft.com/office/drawing/2014/main" id="{0CE3B940-D5CF-4387-A8F8-5640543BD5EE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6984462" y="4851206"/>
              <a:ext cx="444844" cy="387426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solidFill>
              <a:schemeClr val="bg2"/>
            </a:solidFill>
            <a:ln w="1905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8" name="Processing_E9F5" title="Icon of two interlocked gears">
              <a:extLst>
                <a:ext uri="{FF2B5EF4-FFF2-40B4-BE49-F238E27FC236}">
                  <a16:creationId xmlns:a16="http://schemas.microsoft.com/office/drawing/2014/main" id="{85AF8E5F-2FB0-493E-BFE0-EE4FFCBBDF9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8690895" y="4851206"/>
              <a:ext cx="444844" cy="387426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solidFill>
              <a:schemeClr val="bg2"/>
            </a:solidFill>
            <a:ln w="1905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" name="Processing_E9F5" title="Icon of two interlocked gears">
              <a:extLst>
                <a:ext uri="{FF2B5EF4-FFF2-40B4-BE49-F238E27FC236}">
                  <a16:creationId xmlns:a16="http://schemas.microsoft.com/office/drawing/2014/main" id="{5BCE1A03-FADF-445E-A68D-53E1928DFAEA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0397327" y="4851206"/>
              <a:ext cx="444844" cy="387426"/>
            </a:xfrm>
            <a:custGeom>
              <a:avLst/>
              <a:gdLst>
                <a:gd name="T0" fmla="*/ 924 w 3867"/>
                <a:gd name="T1" fmla="*/ 299 h 3367"/>
                <a:gd name="T2" fmla="*/ 1549 w 3867"/>
                <a:gd name="T3" fmla="*/ 924 h 3367"/>
                <a:gd name="T4" fmla="*/ 924 w 3867"/>
                <a:gd name="T5" fmla="*/ 1549 h 3367"/>
                <a:gd name="T6" fmla="*/ 299 w 3867"/>
                <a:gd name="T7" fmla="*/ 924 h 3367"/>
                <a:gd name="T8" fmla="*/ 924 w 3867"/>
                <a:gd name="T9" fmla="*/ 299 h 3367"/>
                <a:gd name="T10" fmla="*/ 1163 w 3867"/>
                <a:gd name="T11" fmla="*/ 347 h 3367"/>
                <a:gd name="T12" fmla="*/ 1307 w 3867"/>
                <a:gd name="T13" fmla="*/ 0 h 3367"/>
                <a:gd name="T14" fmla="*/ 1501 w 3867"/>
                <a:gd name="T15" fmla="*/ 685 h 3367"/>
                <a:gd name="T16" fmla="*/ 1848 w 3867"/>
                <a:gd name="T17" fmla="*/ 541 h 3367"/>
                <a:gd name="T18" fmla="*/ 1501 w 3867"/>
                <a:gd name="T19" fmla="*/ 1163 h 3367"/>
                <a:gd name="T20" fmla="*/ 1848 w 3867"/>
                <a:gd name="T21" fmla="*/ 1307 h 3367"/>
                <a:gd name="T22" fmla="*/ 1163 w 3867"/>
                <a:gd name="T23" fmla="*/ 1501 h 3367"/>
                <a:gd name="T24" fmla="*/ 1307 w 3867"/>
                <a:gd name="T25" fmla="*/ 1848 h 3367"/>
                <a:gd name="T26" fmla="*/ 685 w 3867"/>
                <a:gd name="T27" fmla="*/ 1501 h 3367"/>
                <a:gd name="T28" fmla="*/ 541 w 3867"/>
                <a:gd name="T29" fmla="*/ 1848 h 3367"/>
                <a:gd name="T30" fmla="*/ 347 w 3867"/>
                <a:gd name="T31" fmla="*/ 1163 h 3367"/>
                <a:gd name="T32" fmla="*/ 0 w 3867"/>
                <a:gd name="T33" fmla="*/ 1307 h 3367"/>
                <a:gd name="T34" fmla="*/ 0 w 3867"/>
                <a:gd name="T35" fmla="*/ 541 h 3367"/>
                <a:gd name="T36" fmla="*/ 347 w 3867"/>
                <a:gd name="T37" fmla="*/ 685 h 3367"/>
                <a:gd name="T38" fmla="*/ 685 w 3867"/>
                <a:gd name="T39" fmla="*/ 347 h 3367"/>
                <a:gd name="T40" fmla="*/ 541 w 3867"/>
                <a:gd name="T41" fmla="*/ 0 h 3367"/>
                <a:gd name="T42" fmla="*/ 2049 w 3867"/>
                <a:gd name="T43" fmla="*/ 2299 h 3367"/>
                <a:gd name="T44" fmla="*/ 2799 w 3867"/>
                <a:gd name="T45" fmla="*/ 3049 h 3367"/>
                <a:gd name="T46" fmla="*/ 3549 w 3867"/>
                <a:gd name="T47" fmla="*/ 2299 h 3367"/>
                <a:gd name="T48" fmla="*/ 2799 w 3867"/>
                <a:gd name="T49" fmla="*/ 1549 h 3367"/>
                <a:gd name="T50" fmla="*/ 2049 w 3867"/>
                <a:gd name="T51" fmla="*/ 2299 h 3367"/>
                <a:gd name="T52" fmla="*/ 2357 w 3867"/>
                <a:gd name="T53" fmla="*/ 1231 h 3367"/>
                <a:gd name="T54" fmla="*/ 2512 w 3867"/>
                <a:gd name="T55" fmla="*/ 1606 h 3367"/>
                <a:gd name="T56" fmla="*/ 2106 w 3867"/>
                <a:gd name="T57" fmla="*/ 2012 h 3367"/>
                <a:gd name="T58" fmla="*/ 1731 w 3867"/>
                <a:gd name="T59" fmla="*/ 1856 h 3367"/>
                <a:gd name="T60" fmla="*/ 2106 w 3867"/>
                <a:gd name="T61" fmla="*/ 2586 h 3367"/>
                <a:gd name="T62" fmla="*/ 1731 w 3867"/>
                <a:gd name="T63" fmla="*/ 2741 h 3367"/>
                <a:gd name="T64" fmla="*/ 2512 w 3867"/>
                <a:gd name="T65" fmla="*/ 2992 h 3367"/>
                <a:gd name="T66" fmla="*/ 2357 w 3867"/>
                <a:gd name="T67" fmla="*/ 3367 h 3367"/>
                <a:gd name="T68" fmla="*/ 3086 w 3867"/>
                <a:gd name="T69" fmla="*/ 2992 h 3367"/>
                <a:gd name="T70" fmla="*/ 3241 w 3867"/>
                <a:gd name="T71" fmla="*/ 3367 h 3367"/>
                <a:gd name="T72" fmla="*/ 3492 w 3867"/>
                <a:gd name="T73" fmla="*/ 2586 h 3367"/>
                <a:gd name="T74" fmla="*/ 3867 w 3867"/>
                <a:gd name="T75" fmla="*/ 2741 h 3367"/>
                <a:gd name="T76" fmla="*/ 3492 w 3867"/>
                <a:gd name="T77" fmla="*/ 2012 h 3367"/>
                <a:gd name="T78" fmla="*/ 3867 w 3867"/>
                <a:gd name="T79" fmla="*/ 1856 h 3367"/>
                <a:gd name="T80" fmla="*/ 3086 w 3867"/>
                <a:gd name="T81" fmla="*/ 1606 h 3367"/>
                <a:gd name="T82" fmla="*/ 3241 w 3867"/>
                <a:gd name="T83" fmla="*/ 1231 h 3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867" h="3367">
                  <a:moveTo>
                    <a:pt x="924" y="299"/>
                  </a:moveTo>
                  <a:cubicBezTo>
                    <a:pt x="1269" y="299"/>
                    <a:pt x="1549" y="579"/>
                    <a:pt x="1549" y="924"/>
                  </a:cubicBezTo>
                  <a:cubicBezTo>
                    <a:pt x="1549" y="1269"/>
                    <a:pt x="1269" y="1549"/>
                    <a:pt x="924" y="1549"/>
                  </a:cubicBezTo>
                  <a:cubicBezTo>
                    <a:pt x="579" y="1549"/>
                    <a:pt x="299" y="1269"/>
                    <a:pt x="299" y="924"/>
                  </a:cubicBezTo>
                  <a:cubicBezTo>
                    <a:pt x="299" y="579"/>
                    <a:pt x="579" y="299"/>
                    <a:pt x="924" y="299"/>
                  </a:cubicBezTo>
                  <a:close/>
                  <a:moveTo>
                    <a:pt x="1163" y="347"/>
                  </a:moveTo>
                  <a:cubicBezTo>
                    <a:pt x="1307" y="0"/>
                    <a:pt x="1307" y="0"/>
                    <a:pt x="1307" y="0"/>
                  </a:cubicBezTo>
                  <a:moveTo>
                    <a:pt x="1501" y="685"/>
                  </a:moveTo>
                  <a:cubicBezTo>
                    <a:pt x="1848" y="541"/>
                    <a:pt x="1848" y="541"/>
                    <a:pt x="1848" y="541"/>
                  </a:cubicBezTo>
                  <a:moveTo>
                    <a:pt x="1501" y="1163"/>
                  </a:moveTo>
                  <a:cubicBezTo>
                    <a:pt x="1848" y="1307"/>
                    <a:pt x="1848" y="1307"/>
                    <a:pt x="1848" y="1307"/>
                  </a:cubicBezTo>
                  <a:moveTo>
                    <a:pt x="1163" y="1501"/>
                  </a:moveTo>
                  <a:cubicBezTo>
                    <a:pt x="1307" y="1848"/>
                    <a:pt x="1307" y="1848"/>
                    <a:pt x="1307" y="1848"/>
                  </a:cubicBezTo>
                  <a:moveTo>
                    <a:pt x="685" y="1501"/>
                  </a:moveTo>
                  <a:cubicBezTo>
                    <a:pt x="541" y="1848"/>
                    <a:pt x="541" y="1848"/>
                    <a:pt x="541" y="1848"/>
                  </a:cubicBezTo>
                  <a:moveTo>
                    <a:pt x="347" y="1163"/>
                  </a:moveTo>
                  <a:cubicBezTo>
                    <a:pt x="0" y="1307"/>
                    <a:pt x="0" y="1307"/>
                    <a:pt x="0" y="1307"/>
                  </a:cubicBezTo>
                  <a:moveTo>
                    <a:pt x="0" y="541"/>
                  </a:moveTo>
                  <a:cubicBezTo>
                    <a:pt x="347" y="685"/>
                    <a:pt x="347" y="685"/>
                    <a:pt x="347" y="685"/>
                  </a:cubicBezTo>
                  <a:moveTo>
                    <a:pt x="685" y="347"/>
                  </a:moveTo>
                  <a:cubicBezTo>
                    <a:pt x="541" y="0"/>
                    <a:pt x="541" y="0"/>
                    <a:pt x="541" y="0"/>
                  </a:cubicBezTo>
                  <a:moveTo>
                    <a:pt x="2049" y="2299"/>
                  </a:moveTo>
                  <a:cubicBezTo>
                    <a:pt x="2049" y="2713"/>
                    <a:pt x="2385" y="3049"/>
                    <a:pt x="2799" y="3049"/>
                  </a:cubicBezTo>
                  <a:cubicBezTo>
                    <a:pt x="3213" y="3049"/>
                    <a:pt x="3549" y="2713"/>
                    <a:pt x="3549" y="2299"/>
                  </a:cubicBezTo>
                  <a:cubicBezTo>
                    <a:pt x="3549" y="1885"/>
                    <a:pt x="3213" y="1549"/>
                    <a:pt x="2799" y="1549"/>
                  </a:cubicBezTo>
                  <a:cubicBezTo>
                    <a:pt x="2385" y="1549"/>
                    <a:pt x="2049" y="1885"/>
                    <a:pt x="2049" y="2299"/>
                  </a:cubicBezTo>
                  <a:close/>
                  <a:moveTo>
                    <a:pt x="2357" y="1231"/>
                  </a:moveTo>
                  <a:cubicBezTo>
                    <a:pt x="2512" y="1606"/>
                    <a:pt x="2512" y="1606"/>
                    <a:pt x="2512" y="1606"/>
                  </a:cubicBezTo>
                  <a:moveTo>
                    <a:pt x="2106" y="2012"/>
                  </a:moveTo>
                  <a:cubicBezTo>
                    <a:pt x="1731" y="1856"/>
                    <a:pt x="1731" y="1856"/>
                    <a:pt x="1731" y="1856"/>
                  </a:cubicBezTo>
                  <a:moveTo>
                    <a:pt x="2106" y="2586"/>
                  </a:moveTo>
                  <a:cubicBezTo>
                    <a:pt x="1731" y="2741"/>
                    <a:pt x="1731" y="2741"/>
                    <a:pt x="1731" y="2741"/>
                  </a:cubicBezTo>
                  <a:moveTo>
                    <a:pt x="2512" y="2992"/>
                  </a:moveTo>
                  <a:cubicBezTo>
                    <a:pt x="2357" y="3367"/>
                    <a:pt x="2357" y="3367"/>
                    <a:pt x="2357" y="3367"/>
                  </a:cubicBezTo>
                  <a:moveTo>
                    <a:pt x="3086" y="2992"/>
                  </a:moveTo>
                  <a:cubicBezTo>
                    <a:pt x="3241" y="3367"/>
                    <a:pt x="3241" y="3367"/>
                    <a:pt x="3241" y="3367"/>
                  </a:cubicBezTo>
                  <a:moveTo>
                    <a:pt x="3492" y="2586"/>
                  </a:moveTo>
                  <a:cubicBezTo>
                    <a:pt x="3867" y="2741"/>
                    <a:pt x="3867" y="2741"/>
                    <a:pt x="3867" y="2741"/>
                  </a:cubicBezTo>
                  <a:moveTo>
                    <a:pt x="3492" y="2012"/>
                  </a:moveTo>
                  <a:cubicBezTo>
                    <a:pt x="3867" y="1856"/>
                    <a:pt x="3867" y="1856"/>
                    <a:pt x="3867" y="1856"/>
                  </a:cubicBezTo>
                  <a:moveTo>
                    <a:pt x="3086" y="1606"/>
                  </a:moveTo>
                  <a:cubicBezTo>
                    <a:pt x="3241" y="1231"/>
                    <a:pt x="3241" y="1231"/>
                    <a:pt x="3241" y="1231"/>
                  </a:cubicBezTo>
                </a:path>
              </a:pathLst>
            </a:custGeom>
            <a:solidFill>
              <a:schemeClr val="bg2"/>
            </a:solidFill>
            <a:ln w="19050" cap="sq">
              <a:solidFill>
                <a:schemeClr val="accent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4A9E05F4-DC12-4A05-A63A-FB4CD5EFE701}"/>
                </a:ext>
              </a:extLst>
            </p:cNvPr>
            <p:cNvGrpSpPr/>
            <p:nvPr/>
          </p:nvGrpSpPr>
          <p:grpSpPr>
            <a:xfrm>
              <a:off x="6372218" y="5408993"/>
              <a:ext cx="5082196" cy="476751"/>
              <a:chOff x="588263" y="5408993"/>
              <a:chExt cx="5082196" cy="476751"/>
            </a:xfrm>
          </p:grpSpPr>
          <p:sp>
            <p:nvSpPr>
              <p:cNvPr id="151" name="Product_ECDC" title="Icon of a box">
                <a:extLst>
                  <a:ext uri="{FF2B5EF4-FFF2-40B4-BE49-F238E27FC236}">
                    <a16:creationId xmlns:a16="http://schemas.microsoft.com/office/drawing/2014/main" id="{4E509EBE-7B9F-4167-ADB8-744A5F8BCFF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825763" y="5506377"/>
                <a:ext cx="250644" cy="281982"/>
              </a:xfrm>
              <a:custGeom>
                <a:avLst/>
                <a:gdLst>
                  <a:gd name="T0" fmla="*/ 3623 w 3623"/>
                  <a:gd name="T1" fmla="*/ 906 h 4076"/>
                  <a:gd name="T2" fmla="*/ 1812 w 3623"/>
                  <a:gd name="T3" fmla="*/ 1812 h 4076"/>
                  <a:gd name="T4" fmla="*/ 0 w 3623"/>
                  <a:gd name="T5" fmla="*/ 906 h 4076"/>
                  <a:gd name="T6" fmla="*/ 906 w 3623"/>
                  <a:gd name="T7" fmla="*/ 453 h 4076"/>
                  <a:gd name="T8" fmla="*/ 2699 w 3623"/>
                  <a:gd name="T9" fmla="*/ 1358 h 4076"/>
                  <a:gd name="T10" fmla="*/ 3623 w 3623"/>
                  <a:gd name="T11" fmla="*/ 906 h 4076"/>
                  <a:gd name="T12" fmla="*/ 1812 w 3623"/>
                  <a:gd name="T13" fmla="*/ 0 h 4076"/>
                  <a:gd name="T14" fmla="*/ 0 w 3623"/>
                  <a:gd name="T15" fmla="*/ 906 h 4076"/>
                  <a:gd name="T16" fmla="*/ 0 w 3623"/>
                  <a:gd name="T17" fmla="*/ 3171 h 4076"/>
                  <a:gd name="T18" fmla="*/ 1812 w 3623"/>
                  <a:gd name="T19" fmla="*/ 4076 h 4076"/>
                  <a:gd name="T20" fmla="*/ 3623 w 3623"/>
                  <a:gd name="T21" fmla="*/ 3171 h 4076"/>
                  <a:gd name="T22" fmla="*/ 3623 w 3623"/>
                  <a:gd name="T23" fmla="*/ 906 h 4076"/>
                  <a:gd name="T24" fmla="*/ 1812 w 3623"/>
                  <a:gd name="T25" fmla="*/ 1812 h 4076"/>
                  <a:gd name="T26" fmla="*/ 1812 w 3623"/>
                  <a:gd name="T27" fmla="*/ 4076 h 4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23" h="4076">
                    <a:moveTo>
                      <a:pt x="3623" y="906"/>
                    </a:moveTo>
                    <a:lnTo>
                      <a:pt x="1812" y="1812"/>
                    </a:lnTo>
                    <a:lnTo>
                      <a:pt x="0" y="906"/>
                    </a:lnTo>
                    <a:moveTo>
                      <a:pt x="906" y="453"/>
                    </a:moveTo>
                    <a:lnTo>
                      <a:pt x="2699" y="1358"/>
                    </a:lnTo>
                    <a:moveTo>
                      <a:pt x="3623" y="906"/>
                    </a:moveTo>
                    <a:lnTo>
                      <a:pt x="1812" y="0"/>
                    </a:lnTo>
                    <a:lnTo>
                      <a:pt x="0" y="906"/>
                    </a:lnTo>
                    <a:lnTo>
                      <a:pt x="0" y="3171"/>
                    </a:lnTo>
                    <a:lnTo>
                      <a:pt x="1812" y="4076"/>
                    </a:lnTo>
                    <a:lnTo>
                      <a:pt x="3623" y="3171"/>
                    </a:lnTo>
                    <a:lnTo>
                      <a:pt x="3623" y="906"/>
                    </a:lnTo>
                    <a:moveTo>
                      <a:pt x="1812" y="1812"/>
                    </a:moveTo>
                    <a:lnTo>
                      <a:pt x="1812" y="4076"/>
                    </a:lnTo>
                  </a:path>
                </a:pathLst>
              </a:custGeom>
              <a:solidFill>
                <a:schemeClr val="bg2"/>
              </a:solidFill>
              <a:ln w="19050" cap="sq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1A1A1A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92BBBFED-C6D2-4CA7-BEFA-258224750915}"/>
                  </a:ext>
                </a:extLst>
              </p:cNvPr>
              <p:cNvSpPr/>
              <p:nvPr/>
            </p:nvSpPr>
            <p:spPr bwMode="auto">
              <a:xfrm>
                <a:off x="588263" y="5408993"/>
                <a:ext cx="5082196" cy="476751"/>
              </a:xfrm>
              <a:prstGeom prst="rect">
                <a:avLst/>
              </a:prstGeom>
              <a:noFill/>
              <a:ln cap="rnd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73152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gradFill>
                      <a:gsLst>
                        <a:gs pos="40075">
                          <a:srgbClr val="1A1A1A"/>
                        </a:gs>
                        <a:gs pos="30000">
                          <a:srgbClr val="1A1A1A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Kernel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99240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85185E-6 L 0.0931 -1.85185E-6 " pathEditMode="relative" rAng="0" ptsTypes="AA">
                                      <p:cBhvr>
                                        <p:cTn id="12" dur="5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48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1.85185E-6 L -0.06406 -1.85185E-6 " pathEditMode="relative" rAng="0" ptsTypes="AA">
                                      <p:cBhvr>
                                        <p:cTn id="17" dur="5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3574F6-8B4C-4AB3-824C-B9EF4A4873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9F973DD-403F-428B-A81F-C4F485E78615}"/>
              </a:ext>
            </a:extLst>
          </p:cNvPr>
          <p:cNvSpPr/>
          <p:nvPr/>
        </p:nvSpPr>
        <p:spPr bwMode="auto"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92B4012-D06C-4A69-BD0E-C71B90BE3D8A}"/>
              </a:ext>
            </a:extLst>
          </p:cNvPr>
          <p:cNvSpPr/>
          <p:nvPr/>
        </p:nvSpPr>
        <p:spPr bwMode="auto">
          <a:xfrm>
            <a:off x="0" y="2609384"/>
            <a:ext cx="12192000" cy="240838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E6B492E-CCB1-4D88-8B08-301FF5625E18}"/>
              </a:ext>
            </a:extLst>
          </p:cNvPr>
          <p:cNvCxnSpPr>
            <a:cxnSpLocks/>
          </p:cNvCxnSpPr>
          <p:nvPr/>
        </p:nvCxnSpPr>
        <p:spPr>
          <a:xfrm>
            <a:off x="8244470" y="947854"/>
            <a:ext cx="0" cy="5910146"/>
          </a:xfrm>
          <a:prstGeom prst="line">
            <a:avLst/>
          </a:prstGeom>
          <a:ln w="19050">
            <a:solidFill>
              <a:schemeClr val="accent5">
                <a:lumMod val="40000"/>
                <a:lumOff val="60000"/>
              </a:schemeClr>
            </a:solidFill>
            <a:headEnd type="none" w="lg" len="med"/>
            <a:tailEnd type="none" w="lg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CD3A69E-A6D2-4706-BB24-D3AFAB72D886}"/>
              </a:ext>
            </a:extLst>
          </p:cNvPr>
          <p:cNvSpPr txBox="1"/>
          <p:nvPr/>
        </p:nvSpPr>
        <p:spPr>
          <a:xfrm>
            <a:off x="1056180" y="1697197"/>
            <a:ext cx="2094741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b="1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</a:rPr>
              <a:t>Nano Server</a:t>
            </a:r>
            <a:endParaRPr lang="en-US" sz="2000" b="1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11695C-8DFA-480A-AFBD-2E4D1D51BC7B}"/>
              </a:ext>
            </a:extLst>
          </p:cNvPr>
          <p:cNvSpPr txBox="1"/>
          <p:nvPr/>
        </p:nvSpPr>
        <p:spPr>
          <a:xfrm>
            <a:off x="4397779" y="1697199"/>
            <a:ext cx="362740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b="1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</a:rPr>
              <a:t>Windows Server Core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152FB1-FB2F-4E6E-8CA7-E6D97B3339F7}"/>
              </a:ext>
            </a:extLst>
          </p:cNvPr>
          <p:cNvSpPr txBox="1"/>
          <p:nvPr/>
        </p:nvSpPr>
        <p:spPr>
          <a:xfrm>
            <a:off x="9566480" y="1697198"/>
            <a:ext cx="1569340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b="1"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</a:rPr>
              <a:t>Windows</a:t>
            </a:r>
            <a:endParaRPr lang="en-US" sz="2000" b="1">
              <a:solidFill>
                <a:schemeClr val="bg1"/>
              </a:solidFill>
              <a:effectLst>
                <a:glow rad="101600">
                  <a:schemeClr val="tx1">
                    <a:alpha val="60000"/>
                  </a:schemeClr>
                </a:glow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0273EF-A308-4F4B-B197-B61103D025E9}"/>
              </a:ext>
            </a:extLst>
          </p:cNvPr>
          <p:cNvSpPr txBox="1"/>
          <p:nvPr/>
        </p:nvSpPr>
        <p:spPr>
          <a:xfrm>
            <a:off x="284458" y="2921621"/>
            <a:ext cx="2051844" cy="184665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TW" altLang="en-US" sz="2000" dirty="0">
                <a:solidFill>
                  <a:schemeClr val="bg1"/>
                </a:solidFill>
              </a:rPr>
              <a:t>為雲應用程式而生</a:t>
            </a:r>
            <a:endParaRPr lang="en-US" sz="2000" dirty="0">
              <a:solidFill>
                <a:schemeClr val="bg1"/>
              </a:solidFill>
            </a:endParaRPr>
          </a:p>
          <a:p>
            <a:pPr algn="l"/>
            <a:endParaRPr lang="en-US" sz="2000" dirty="0">
              <a:solidFill>
                <a:schemeClr val="bg1"/>
              </a:solidFill>
            </a:endParaRPr>
          </a:p>
          <a:p>
            <a:pPr algn="l"/>
            <a:r>
              <a:rPr lang="zh-TW" altLang="en-US" sz="2000" dirty="0">
                <a:solidFill>
                  <a:schemeClr val="bg1"/>
                </a:solidFill>
              </a:rPr>
              <a:t>支援 </a:t>
            </a:r>
            <a:r>
              <a:rPr lang="en-US" sz="2000" dirty="0">
                <a:solidFill>
                  <a:schemeClr val="bg1"/>
                </a:solidFill>
              </a:rPr>
              <a:t>.NET Core</a:t>
            </a:r>
          </a:p>
          <a:p>
            <a:pPr algn="l"/>
            <a:endParaRPr lang="en-US" sz="20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endParaRPr lang="en-US" sz="20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l"/>
            <a:r>
              <a:rPr lang="zh-TW" altLang="en-US" sz="2000" dirty="0">
                <a:solidFill>
                  <a:schemeClr val="bg1"/>
                </a:solidFill>
              </a:rPr>
              <a:t>映像大小：</a:t>
            </a:r>
            <a:r>
              <a:rPr lang="en-US" sz="2000" dirty="0">
                <a:solidFill>
                  <a:schemeClr val="bg1"/>
                </a:solidFill>
              </a:rPr>
              <a:t>94 MB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C545DF3-D7F9-4CE5-B416-E761540E4573}"/>
              </a:ext>
            </a:extLst>
          </p:cNvPr>
          <p:cNvSpPr txBox="1"/>
          <p:nvPr/>
        </p:nvSpPr>
        <p:spPr>
          <a:xfrm>
            <a:off x="4446125" y="2921620"/>
            <a:ext cx="3191323" cy="184665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TW" altLang="en-US" sz="2000" dirty="0">
                <a:solidFill>
                  <a:schemeClr val="bg1"/>
                </a:solidFill>
              </a:rPr>
              <a:t>應用程式相容性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algn="l"/>
            <a:endParaRPr lang="en-US" sz="2000" dirty="0">
              <a:solidFill>
                <a:schemeClr val="bg1"/>
              </a:solidFill>
            </a:endParaRPr>
          </a:p>
          <a:p>
            <a:pPr algn="l"/>
            <a:r>
              <a:rPr lang="zh-TW" altLang="en-US" sz="2000" dirty="0">
                <a:solidFill>
                  <a:schemeClr val="bg1"/>
                </a:solidFill>
              </a:rPr>
              <a:t>支援完整的</a:t>
            </a:r>
            <a:r>
              <a:rPr lang="en-US" sz="2000" dirty="0">
                <a:solidFill>
                  <a:schemeClr val="bg1"/>
                </a:solidFill>
              </a:rPr>
              <a:t> .NET Framework</a:t>
            </a:r>
          </a:p>
          <a:p>
            <a:pPr algn="l"/>
            <a:endParaRPr lang="en-US" sz="2000" dirty="0">
              <a:solidFill>
                <a:schemeClr val="bg1"/>
              </a:solidFill>
            </a:endParaRPr>
          </a:p>
          <a:p>
            <a:pPr algn="l"/>
            <a:endParaRPr lang="en-US" sz="2000" dirty="0">
              <a:solidFill>
                <a:schemeClr val="bg1"/>
              </a:solidFill>
            </a:endParaRPr>
          </a:p>
          <a:p>
            <a:r>
              <a:rPr lang="zh-TW" altLang="en-US" sz="2000" dirty="0">
                <a:solidFill>
                  <a:schemeClr val="bg1"/>
                </a:solidFill>
              </a:rPr>
              <a:t>映像大小：</a:t>
            </a:r>
            <a:r>
              <a:rPr lang="en-US" sz="2000" dirty="0">
                <a:solidFill>
                  <a:schemeClr val="bg1"/>
                </a:solidFill>
              </a:rPr>
              <a:t>1.4 GB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2BF9AA-3082-4106-BD0E-645344185AF9}"/>
              </a:ext>
            </a:extLst>
          </p:cNvPr>
          <p:cNvSpPr txBox="1"/>
          <p:nvPr/>
        </p:nvSpPr>
        <p:spPr>
          <a:xfrm>
            <a:off x="8821678" y="2921620"/>
            <a:ext cx="3064461" cy="184665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TW" altLang="en-US" sz="2000" dirty="0">
                <a:solidFill>
                  <a:schemeClr val="bg1"/>
                </a:solidFill>
              </a:rPr>
              <a:t>所有現有應用程式的平台</a:t>
            </a:r>
            <a:endParaRPr lang="en-US" sz="2000" dirty="0">
              <a:solidFill>
                <a:schemeClr val="bg1"/>
              </a:solidFill>
            </a:endParaRPr>
          </a:p>
          <a:p>
            <a:pPr algn="l"/>
            <a:endParaRPr lang="en-US" sz="2000" dirty="0">
              <a:solidFill>
                <a:schemeClr val="bg1"/>
              </a:solidFill>
            </a:endParaRPr>
          </a:p>
          <a:p>
            <a:pPr algn="l"/>
            <a:r>
              <a:rPr lang="zh-TW" altLang="en-US" sz="2000" dirty="0">
                <a:solidFill>
                  <a:schemeClr val="bg1"/>
                </a:solidFill>
              </a:rPr>
              <a:t>具有大部份的 </a:t>
            </a:r>
            <a:r>
              <a:rPr lang="en-US" sz="2000" dirty="0">
                <a:solidFill>
                  <a:schemeClr val="bg1"/>
                </a:solidFill>
              </a:rPr>
              <a:t>Windows </a:t>
            </a:r>
            <a:r>
              <a:rPr lang="zh-TW" altLang="en-US" sz="2000" dirty="0">
                <a:solidFill>
                  <a:schemeClr val="bg1"/>
                </a:solidFill>
              </a:rPr>
              <a:t>作業系統元件</a:t>
            </a:r>
            <a:endParaRPr lang="en-US" sz="2000" dirty="0">
              <a:solidFill>
                <a:schemeClr val="bg1"/>
              </a:solidFill>
            </a:endParaRPr>
          </a:p>
          <a:p>
            <a:pPr algn="l"/>
            <a:endParaRPr lang="en-US" sz="2000" dirty="0">
              <a:solidFill>
                <a:schemeClr val="bg1"/>
              </a:solidFill>
            </a:endParaRPr>
          </a:p>
          <a:p>
            <a:r>
              <a:rPr lang="zh-TW" altLang="en-US" sz="2000" dirty="0">
                <a:solidFill>
                  <a:schemeClr val="bg1"/>
                </a:solidFill>
              </a:rPr>
              <a:t>映像大小：</a:t>
            </a:r>
            <a:r>
              <a:rPr lang="en-US" sz="2000" dirty="0">
                <a:solidFill>
                  <a:schemeClr val="bg1"/>
                </a:solidFill>
              </a:rPr>
              <a:t>3.5 GB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16D0D70-8FFB-40F1-8062-663FF55B1986}"/>
              </a:ext>
            </a:extLst>
          </p:cNvPr>
          <p:cNvCxnSpPr>
            <a:cxnSpLocks/>
          </p:cNvCxnSpPr>
          <p:nvPr/>
        </p:nvCxnSpPr>
        <p:spPr>
          <a:xfrm>
            <a:off x="3925230" y="947854"/>
            <a:ext cx="0" cy="5910146"/>
          </a:xfrm>
          <a:prstGeom prst="line">
            <a:avLst/>
          </a:prstGeom>
          <a:ln w="19050">
            <a:solidFill>
              <a:schemeClr val="accent5">
                <a:lumMod val="40000"/>
                <a:lumOff val="60000"/>
              </a:schemeClr>
            </a:solidFill>
            <a:headEnd type="none" w="lg" len="med"/>
            <a:tailEnd type="none" w="lg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E5E93A4-62BC-41D6-80DC-906172EACF87}"/>
              </a:ext>
            </a:extLst>
          </p:cNvPr>
          <p:cNvSpPr txBox="1"/>
          <p:nvPr/>
        </p:nvSpPr>
        <p:spPr>
          <a:xfrm>
            <a:off x="284458" y="6429810"/>
            <a:ext cx="199734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TW" altLang="en-US" sz="1400" i="1" dirty="0">
                <a:solidFill>
                  <a:schemeClr val="bg1"/>
                </a:solidFill>
              </a:rPr>
              <a:t>反映最新的 </a:t>
            </a:r>
            <a:r>
              <a:rPr lang="en-US" altLang="zh-TW" sz="1400" i="1" dirty="0">
                <a:solidFill>
                  <a:schemeClr val="bg1"/>
                </a:solidFill>
              </a:rPr>
              <a:t>WS2019 </a:t>
            </a:r>
            <a:r>
              <a:rPr lang="zh-TW" altLang="en-US" sz="1400" i="1" dirty="0">
                <a:solidFill>
                  <a:schemeClr val="bg1"/>
                </a:solidFill>
              </a:rPr>
              <a:t>產品</a:t>
            </a:r>
            <a:endParaRPr lang="en-US" sz="1400" i="1" dirty="0">
              <a:solidFill>
                <a:schemeClr val="bg1"/>
              </a:solidFill>
            </a:endParaRP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D40D762E-5E01-4C0C-9B18-9FEAEACE03D3}"/>
              </a:ext>
            </a:extLst>
          </p:cNvPr>
          <p:cNvSpPr txBox="1"/>
          <p:nvPr/>
        </p:nvSpPr>
        <p:spPr>
          <a:xfrm>
            <a:off x="3911908" y="109935"/>
            <a:ext cx="436818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TW" sz="3200" b="1" dirty="0">
                <a:solidFill>
                  <a:schemeClr val="bg1"/>
                </a:solidFill>
                <a:effectLst>
                  <a:glow rad="101600">
                    <a:schemeClr val="bg2">
                      <a:lumMod val="10000"/>
                      <a:alpha val="60000"/>
                    </a:schemeClr>
                  </a:glow>
                </a:effectLst>
              </a:rPr>
              <a:t>Windows </a:t>
            </a:r>
            <a:r>
              <a:rPr lang="zh-TW" altLang="en-US" sz="3200" b="1" dirty="0">
                <a:solidFill>
                  <a:schemeClr val="bg1"/>
                </a:solidFill>
                <a:effectLst>
                  <a:glow rad="101600">
                    <a:schemeClr val="bg2">
                      <a:lumMod val="10000"/>
                      <a:alpha val="60000"/>
                    </a:schemeClr>
                  </a:glow>
                </a:effectLst>
              </a:rPr>
              <a:t>作業系統映像</a:t>
            </a:r>
            <a:endParaRPr lang="en-US" altLang="zh-TW" sz="3200" b="1" dirty="0">
              <a:solidFill>
                <a:schemeClr val="bg1"/>
              </a:solidFill>
              <a:effectLst>
                <a:glow rad="101600">
                  <a:schemeClr val="bg2">
                    <a:lumMod val="10000"/>
                    <a:alpha val="6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8115314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CEC399-220E-45B2-B0DF-9EE6B508AC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-1" y="-1"/>
            <a:ext cx="12191999" cy="685800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D8CCF16-E6DC-497A-9DBB-54EDADA9E62F}"/>
              </a:ext>
            </a:extLst>
          </p:cNvPr>
          <p:cNvSpPr/>
          <p:nvPr/>
        </p:nvSpPr>
        <p:spPr bwMode="auto">
          <a:xfrm>
            <a:off x="0" y="2322728"/>
            <a:ext cx="12191999" cy="116098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gradFill>
                <a:gsLst>
                  <a:gs pos="40075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6C26D8-67A5-4259-BDDD-A22BD04CA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606038"/>
            <a:ext cx="11277599" cy="594360"/>
          </a:xfrm>
        </p:spPr>
        <p:txBody>
          <a:bodyPr>
            <a:noAutofit/>
          </a:bodyPr>
          <a:lstStyle/>
          <a:p>
            <a:r>
              <a:rPr lang="zh-TW" altLang="en-US" sz="4000" b="0" dirty="0">
                <a:solidFill>
                  <a:schemeClr val="bg1"/>
                </a:solidFill>
                <a:latin typeface="+mn-lt"/>
              </a:rPr>
              <a:t>如何在</a:t>
            </a:r>
            <a:r>
              <a:rPr lang="zh-TW" altLang="en-US" sz="4000" b="0" dirty="0">
                <a:solidFill>
                  <a:schemeClr val="accent3"/>
                </a:solidFill>
              </a:rPr>
              <a:t>生產環境</a:t>
            </a:r>
            <a:r>
              <a:rPr lang="zh-TW" altLang="en-US" sz="4000" b="0" dirty="0">
                <a:solidFill>
                  <a:schemeClr val="bg1"/>
                </a:solidFill>
                <a:latin typeface="+mn-lt"/>
              </a:rPr>
              <a:t>管理容器</a:t>
            </a:r>
            <a:r>
              <a:rPr lang="en-US" altLang="zh-TW" sz="4000" b="0" dirty="0">
                <a:solidFill>
                  <a:schemeClr val="bg1"/>
                </a:solidFill>
                <a:latin typeface="+mn-lt"/>
              </a:rPr>
              <a:t>?</a:t>
            </a:r>
            <a:endParaRPr lang="en-US" sz="4000" b="0" dirty="0">
              <a:solidFill>
                <a:schemeClr val="accent3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6333094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50203_Microsoft_Ignite_Template">
  <a:themeElements>
    <a:clrScheme name="Microsoft Ignite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D83B01"/>
      </a:accent3>
      <a:accent4>
        <a:srgbClr val="F37521"/>
      </a:accent4>
      <a:accent5>
        <a:srgbClr val="737373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1600" dirty="0">
            <a:gradFill>
              <a:gsLst>
                <a:gs pos="40075">
                  <a:srgbClr val="FFFFFF"/>
                </a:gs>
                <a:gs pos="3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8_16x9_Breakout_Template_v03.potx" id="{5E894424-2207-423C-A364-F5291691CAB1}" vid="{DF080804-2077-43CC-975F-A513A0AE6AD8}"/>
    </a:ext>
  </a:extLst>
</a:theme>
</file>

<file path=ppt/theme/theme2.xml><?xml version="1.0" encoding="utf-8"?>
<a:theme xmlns:a="http://schemas.openxmlformats.org/drawingml/2006/main" name="1_5-50203_Microsoft_Ignite_Template">
  <a:themeElements>
    <a:clrScheme name="Microsoft Ignite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D83B01"/>
      </a:accent3>
      <a:accent4>
        <a:srgbClr val="F37521"/>
      </a:accent4>
      <a:accent5>
        <a:srgbClr val="737373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1600" dirty="0">
            <a:gradFill>
              <a:gsLst>
                <a:gs pos="40075">
                  <a:srgbClr val="FFFFFF"/>
                </a:gs>
                <a:gs pos="3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8_16x9_Breakout_Template.potx" id="{C7000453-3526-4386-9DA2-46B29A4A4A92}" vid="{534B2013-2CEB-4777-BD7E-60DC2D4FD2E8}"/>
    </a:ext>
  </a:extLst>
</a:theme>
</file>

<file path=ppt/theme/theme3.xml><?xml version="1.0" encoding="utf-8"?>
<a:theme xmlns:a="http://schemas.openxmlformats.org/drawingml/2006/main" name="WHITE TEMPLATE">
  <a:themeElements>
    <a:clrScheme name="TT - Blue with white">
      <a:dk1>
        <a:srgbClr val="353535"/>
      </a:dk1>
      <a:lt1>
        <a:srgbClr val="FFFFFF"/>
      </a:lt1>
      <a:dk2>
        <a:srgbClr val="002050"/>
      </a:dk2>
      <a:lt2>
        <a:srgbClr val="EAEAEA"/>
      </a:lt2>
      <a:accent1>
        <a:srgbClr val="0078D7"/>
      </a:accent1>
      <a:accent2>
        <a:srgbClr val="002050"/>
      </a:accent2>
      <a:accent3>
        <a:srgbClr val="00BCF2"/>
      </a:accent3>
      <a:accent4>
        <a:srgbClr val="B4009E"/>
      </a:accent4>
      <a:accent5>
        <a:srgbClr val="737373"/>
      </a:accent5>
      <a:accent6>
        <a:srgbClr val="E6E6E6"/>
      </a:accent6>
      <a:hlink>
        <a:srgbClr val="0078D7"/>
      </a:hlink>
      <a:folHlink>
        <a:srgbClr val="0078D7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SVID_TT_BRAND_16-9_MULTIPLE_MASTERS_Sept_2016.potx" id="{ECBC7363-A966-411C-ADC6-24676D8BE435}" vid="{2BB6782C-6926-424C-BAA7-2F1F2A62E2C2}"/>
    </a:ext>
  </a:extLst>
</a:theme>
</file>

<file path=ppt/theme/theme4.xml><?xml version="1.0" encoding="utf-8"?>
<a:theme xmlns:a="http://schemas.openxmlformats.org/drawingml/2006/main" name="2_5-50203_Microsoft_Ignite_Template">
  <a:themeElements>
    <a:clrScheme name="Microsoft Ignite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D83B01"/>
      </a:accent3>
      <a:accent4>
        <a:srgbClr val="F37521"/>
      </a:accent4>
      <a:accent5>
        <a:srgbClr val="737373"/>
      </a:accent5>
      <a:accent6>
        <a:srgbClr val="D2D2D2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1600" dirty="0">
            <a:gradFill>
              <a:gsLst>
                <a:gs pos="40075">
                  <a:srgbClr val="FFFFFF"/>
                </a:gs>
                <a:gs pos="3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Ignite_2018_16x9_Breakout_Template_v03" id="{F4E7AC97-C3BC-4DAC-B23A-C0D4DABB7CB5}" vid="{F1FB81AB-2433-4475-9273-C3E09225E34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xternal_x0020_Speaker xmlns="5a4b3278-325d-441a-b38f-6f1926bc734e">Andrew Westgarth</External_x0020_Speaker>
    <j478fa01fff54a9d85f93cc1f742caa8 xmlns="5a4b3278-325d-441a-b38f-6f1926bc734e">
      <Terms xmlns="http://schemas.microsoft.com/office/infopath/2007/PartnerControls"/>
    </j478fa01fff54a9d85f93cc1f742caa8>
    <Event_x0020_End_x0020_Date xmlns="5a4b3278-325d-441a-b38f-6f1926bc734e">2018-09-29T04:00:00+00:00</Event_x0020_End_x0020_Date>
    <LikesCount xmlns="http://schemas.microsoft.com/sharepoint/v3" xsi:nil="true"/>
    <MS_x0020_Speaker xmlns="5a4b3278-325d-441a-b38f-6f1926bc734e">
      <UserInfo>
        <DisplayName/>
        <AccountId xsi:nil="true"/>
        <AccountType/>
      </UserInfo>
    </MS_x0020_Speaker>
    <o33121adfc264c7dbcad13be7db3ea4b xmlns="5a4b3278-325d-441a-b38f-6f1926bc734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Ignite</TermName>
          <TermId xmlns="http://schemas.microsoft.com/office/infopath/2007/PartnerControls">9323c522-fe4b-4922-816b-10a1920d7afb</TermId>
        </TermInfo>
      </Terms>
    </o33121adfc264c7dbcad13be7db3ea4b>
    <Session_x0020_Code xmlns="5a4b3278-325d-441a-b38f-6f1926bc734e">BRK2045</Session_x0020_Code>
    <Presentation_x0020_Date xmlns="5a4b3278-325d-441a-b38f-6f1926bc734e" xsi:nil="true"/>
    <ba5aa7e3a41a404e868a451481761228 xmlns="5a4b3278-325d-441a-b38f-6f1926bc734e">
      <Terms xmlns="http://schemas.microsoft.com/office/infopath/2007/PartnerControls">
        <TermInfo xmlns="http://schemas.microsoft.com/office/infopath/2007/PartnerControls">
          <TermName xmlns="http://schemas.microsoft.com/office/infopath/2007/PartnerControls">Orange County Convention Center</TermName>
          <TermId xmlns="http://schemas.microsoft.com/office/infopath/2007/PartnerControls">bd993e89-aa48-4695-84e0-3b53e88b1a79</TermId>
        </TermInfo>
      </Terms>
    </ba5aa7e3a41a404e868a451481761228>
    <n26c0b7259a14f82a9880173edc4cb73 xmlns="5a4b3278-325d-441a-b38f-6f1926bc734e">
      <Terms xmlns="http://schemas.microsoft.com/office/infopath/2007/PartnerControls"/>
    </n26c0b7259a14f82a9880173edc4cb73>
    <c4b02e5b2c48420dbed84c0f2f02e9a3 xmlns="5a4b3278-325d-441a-b38f-6f1926bc734e">
      <Terms xmlns="http://schemas.microsoft.com/office/infopath/2007/PartnerControls">
        <TermInfo xmlns="http://schemas.microsoft.com/office/infopath/2007/PartnerControls">
          <TermName xmlns="http://schemas.microsoft.com/office/infopath/2007/PartnerControls">Orlando</TermName>
          <TermId xmlns="http://schemas.microsoft.com/office/infopath/2007/PartnerControls">8cc4ed56-1866-4501-a22c-89aafde6f59b</TermId>
        </TermInfo>
      </Terms>
    </c4b02e5b2c48420dbed84c0f2f02e9a3>
    <Event_x0020_Start_x0020_Date xmlns="5a4b3278-325d-441a-b38f-6f1926bc734e">2018-09-22T04:00:00+00:00</Event_x0020_Start_x0020_Date>
    <MS_x0020_Content_x0020_Owner xmlns="5a4b3278-325d-441a-b38f-6f1926bc734e">
      <UserInfo>
        <DisplayName/>
        <AccountId xsi:nil="true"/>
        <AccountType/>
      </UserInfo>
    </MS_x0020_Content_x0020_Owner>
    <TaxKeywordTaxHTField xmlns="230e9df3-be65-4c73-a93b-d1236ebd677e">
      <Terms xmlns="http://schemas.microsoft.com/office/infopath/2007/PartnerControls"/>
    </TaxKeywordTaxHTField>
    <j129f3114929433a812312450a84994c xmlns="5a4b3278-325d-441a-b38f-6f1926bc734e">
      <Terms xmlns="http://schemas.microsoft.com/office/infopath/2007/PartnerControls"/>
    </j129f3114929433a812312450a84994c>
    <TaxCatchAll xmlns="230e9df3-be65-4c73-a93b-d1236ebd677e">
      <Value>88</Value>
      <Value>87</Value>
      <Value>36</Value>
      <Value>35</Value>
    </TaxCatchAll>
    <e1750f71052543bd8c4d7217e9f56da0 xmlns="5a4b3278-325d-441a-b38f-6f1926bc734e">
      <Terms xmlns="http://schemas.microsoft.com/office/infopath/2007/PartnerControls"/>
    </e1750f71052543bd8c4d7217e9f56da0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606EF5350B4AC34299E527B9221D6B5E001A2DF7EB5935C14F830206357EC2322C" ma:contentTypeVersion="28" ma:contentTypeDescription="" ma:contentTypeScope="" ma:versionID="89820f8793a6ca73003c656d7991e932">
  <xsd:schema xmlns:xsd="http://www.w3.org/2001/XMLSchema" xmlns:xs="http://www.w3.org/2001/XMLSchema" xmlns:p="http://schemas.microsoft.com/office/2006/metadata/properties" xmlns:ns1="http://schemas.microsoft.com/sharepoint/v3" xmlns:ns2="5a4b3278-325d-441a-b38f-6f1926bc734e" xmlns:ns3="230e9df3-be65-4c73-a93b-d1236ebd677e" xmlns:ns5="9d1f81f6-e953-47ea-988e-33ed651c58e6" targetNamespace="http://schemas.microsoft.com/office/2006/metadata/properties" ma:root="true" ma:fieldsID="d4fe6f4c1c2f9fef057ecaf6d3d71565" ns1:_="" ns2:_="" ns3:_="" ns5:_="">
    <xsd:import namespace="http://schemas.microsoft.com/sharepoint/v3"/>
    <xsd:import namespace="5a4b3278-325d-441a-b38f-6f1926bc734e"/>
    <xsd:import namespace="230e9df3-be65-4c73-a93b-d1236ebd677e"/>
    <xsd:import namespace="9d1f81f6-e953-47ea-988e-33ed651c58e6"/>
    <xsd:element name="properties">
      <xsd:complexType>
        <xsd:sequence>
          <xsd:element name="documentManagement">
            <xsd:complexType>
              <xsd:all>
                <xsd:element ref="ns2:o33121adfc264c7dbcad13be7db3ea4b" minOccurs="0"/>
                <xsd:element ref="ns3:TaxCatchAll" minOccurs="0"/>
                <xsd:element ref="ns3:TaxCatchAllLabel" minOccurs="0"/>
                <xsd:element ref="ns2:c4b02e5b2c48420dbed84c0f2f02e9a3" minOccurs="0"/>
                <xsd:element ref="ns2:ba5aa7e3a41a404e868a451481761228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j129f3114929433a812312450a84994c" minOccurs="0"/>
                <xsd:element ref="ns2:e1750f71052543bd8c4d7217e9f56da0" minOccurs="0"/>
                <xsd:element ref="ns2:Session_x0020_Code" minOccurs="0"/>
                <xsd:element ref="ns2:MS_x0020_Content_x0020_Owner" minOccurs="0"/>
                <xsd:element ref="ns2:j478fa01fff54a9d85f93cc1f742caa8" minOccurs="0"/>
                <xsd:element ref="ns2:n26c0b7259a14f82a9880173edc4cb73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5:MediaServiceMetadata" minOccurs="0"/>
                <xsd:element ref="ns5:MediaServiceFastMetadata" minOccurs="0"/>
                <xsd:element ref="ns5:MediaServiceEventHashCode" minOccurs="0"/>
                <xsd:element ref="ns5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4b3278-325d-441a-b38f-6f1926bc734e" elementFormDefault="qualified">
    <xsd:import namespace="http://schemas.microsoft.com/office/2006/documentManagement/types"/>
    <xsd:import namespace="http://schemas.microsoft.com/office/infopath/2007/PartnerControls"/>
    <xsd:element name="o33121adfc264c7dbcad13be7db3ea4b" ma:index="8" nillable="true" ma:taxonomy="true" ma:internalName="o33121adfc264c7dbcad13be7db3ea4b" ma:taxonomyFieldName="Event_x0020_Name" ma:displayName="Event Name" ma:default="" ma:fieldId="{833121ad-fc26-4c7d-bcad-13be7db3ea4b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c4b02e5b2c48420dbed84c0f2f02e9a3" ma:index="12" nillable="true" ma:taxonomy="true" ma:internalName="c4b02e5b2c48420dbed84c0f2f02e9a3" ma:taxonomyFieldName="Event_x0020_Location" ma:displayName="Event Location" ma:default="" ma:fieldId="{c4b02e5b-2c48-420d-bed8-4c0f2f02e9a3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a5aa7e3a41a404e868a451481761228" ma:index="14" nillable="true" ma:taxonomy="true" ma:internalName="ba5aa7e3a41a404e868a451481761228" ma:taxonomyFieldName="Event_x0020_Venue" ma:displayName="Event Venue" ma:default="" ma:fieldId="{ba5aa7e3-a41a-404e-868a-451481761228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j129f3114929433a812312450a84994c" ma:index="21" nillable="true" ma:taxonomy="true" ma:internalName="j129f3114929433a812312450a84994c" ma:taxonomyFieldName="Product" ma:displayName="Product" ma:default="" ma:fieldId="{3129f311-4929-433a-8123-12450a84994c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1750f71052543bd8c4d7217e9f56da0" ma:index="23" nillable="true" ma:taxonomy="true" ma:internalName="e1750f71052543bd8c4d7217e9f56da0" ma:taxonomyFieldName="Campaign" ma:displayName="Campaign" ma:default="" ma:fieldId="{e1750f71-0525-43bd-8c4d-7217e9f56da0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j478fa01fff54a9d85f93cc1f742caa8" ma:index="27" nillable="true" ma:taxonomy="true" ma:internalName="j478fa01fff54a9d85f93cc1f742caa8" ma:taxonomyFieldName="Track" ma:displayName="Track" ma:default="" ma:fieldId="{3478fa01-fff5-4a9d-85f9-3cc1f742caa8}" ma:sspId="e385fb40-52d4-4fae-9c5b-3e8ff8a5878e" ma:termSetId="3d852f0a-ed69-4ada-86bc-dbe628c826af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n26c0b7259a14f82a9880173edc4cb73" ma:index="29" nillable="true" ma:taxonomy="true" ma:internalName="n26c0b7259a14f82a9880173edc4cb73" ma:taxonomyFieldName="Audience1" ma:displayName="Audience" ma:default="" ma:fieldId="{726c0b72-59a1-4f82-a988-0173edc4cb73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7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8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39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40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8a521885-91de-4219-9471-899125a19f6f}" ma:internalName="TaxCatchAll" ma:showField="CatchAllData" ma:web="5a4b3278-325d-441a-b38f-6f1926bc734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8a521885-91de-4219-9471-899125a19f6f}" ma:internalName="TaxCatchAllLabel" ma:readOnly="true" ma:showField="CatchAllDataLabel" ma:web="5a4b3278-325d-441a-b38f-6f1926bc734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1f81f6-e953-47ea-988e-33ed651c58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4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4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EventHashCode" ma:index="4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44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purl.org/dc/elements/1.1/"/>
    <ds:schemaRef ds:uri="http://schemas.microsoft.com/office/2006/metadata/properties"/>
    <ds:schemaRef ds:uri="http://schemas.microsoft.com/sharepoint/v3"/>
    <ds:schemaRef ds:uri="http://www.w3.org/XML/1998/namespace"/>
    <ds:schemaRef ds:uri="9d1f81f6-e953-47ea-988e-33ed651c58e6"/>
    <ds:schemaRef ds:uri="5a4b3278-325d-441a-b38f-6f1926bc734e"/>
    <ds:schemaRef ds:uri="230e9df3-be65-4c73-a93b-d1236ebd677e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CEB5CDC6-D271-4202-99D8-0EE303CAAC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a4b3278-325d-441a-b38f-6f1926bc734e"/>
    <ds:schemaRef ds:uri="230e9df3-be65-4c73-a93b-d1236ebd677e"/>
    <ds:schemaRef ds:uri="9d1f81f6-e953-47ea-988e-33ed651c58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Microsoft_Ignite_2018_16x9_Breakout_Template_v03</Template>
  <TotalTime>596</TotalTime>
  <Words>596</Words>
  <Application>Microsoft Office PowerPoint</Application>
  <PresentationFormat>寬螢幕</PresentationFormat>
  <Paragraphs>175</Paragraphs>
  <Slides>14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4</vt:i4>
      </vt:variant>
      <vt:variant>
        <vt:lpstr>投影片標題</vt:lpstr>
      </vt:variant>
      <vt:variant>
        <vt:i4>14</vt:i4>
      </vt:variant>
    </vt:vector>
  </HeadingPairs>
  <TitlesOfParts>
    <vt:vector size="27" baseType="lpstr">
      <vt:lpstr>Segoe Semibold</vt:lpstr>
      <vt:lpstr>Arial</vt:lpstr>
      <vt:lpstr>Calibri</vt:lpstr>
      <vt:lpstr>Consolas</vt:lpstr>
      <vt:lpstr>Segoe UI</vt:lpstr>
      <vt:lpstr>Segoe UI Light</vt:lpstr>
      <vt:lpstr>Segoe UI Semibold</vt:lpstr>
      <vt:lpstr>Segoe UI Semilight</vt:lpstr>
      <vt:lpstr>Wingdings</vt:lpstr>
      <vt:lpstr>5-50203_Microsoft_Ignite_Template</vt:lpstr>
      <vt:lpstr>1_5-50203_Microsoft_Ignite_Template</vt:lpstr>
      <vt:lpstr>WHITE TEMPLATE</vt:lpstr>
      <vt:lpstr>2_5-50203_Microsoft_Ignite_Template</vt:lpstr>
      <vt:lpstr>所以… 什麼是容器?</vt:lpstr>
      <vt:lpstr>架構</vt:lpstr>
      <vt:lpstr>架構</vt:lpstr>
      <vt:lpstr>架構</vt:lpstr>
      <vt:lpstr>架構</vt:lpstr>
      <vt:lpstr>架構</vt:lpstr>
      <vt:lpstr>什麼是容器?</vt:lpstr>
      <vt:lpstr>PowerPoint 簡報</vt:lpstr>
      <vt:lpstr>如何在生產環境管理容器?</vt:lpstr>
      <vt:lpstr>PowerPoint 簡報</vt:lpstr>
      <vt:lpstr>PowerPoint 簡報</vt:lpstr>
      <vt:lpstr>Web 容器應用程式</vt:lpstr>
      <vt:lpstr>建立 CI/CD 管線</vt:lpstr>
      <vt:lpstr>建立 CI/CD 管線</vt:lpstr>
    </vt:vector>
  </TitlesOfParts>
  <Manager>&lt;Comms manager name here&gt;</Manager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邁向 Windows Server Container 達人 – 從 Ops 到 DevOps, 結合 Kubernetes 與 Azure App Service, 部署與管理 Windows 容器式 Web 應用程式</dc:title>
  <dc:creator>曹祖聖</dc:creator>
  <dc:description/>
  <cp:lastModifiedBy>林士敬</cp:lastModifiedBy>
  <cp:revision>113</cp:revision>
  <dcterms:created xsi:type="dcterms:W3CDTF">2018-09-22T15:32:05Z</dcterms:created>
  <dcterms:modified xsi:type="dcterms:W3CDTF">2018-11-05T06:25:50Z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0x010100606EF5350B4AC34299E527B9221D6B5E001A2DF7EB5935C14F830206357EC2322C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36;#Orange County Convention Center|bd993e89-aa48-4695-84e0-3b53e88b1a79</vt:lpwstr>
  </property>
  <property fmtid="{D5CDD505-2E9C-101B-9397-08002B2CF9AE}" pid="7" name="Track">
    <vt:lpwstr/>
  </property>
  <property fmtid="{D5CDD505-2E9C-101B-9397-08002B2CF9AE}" pid="8" name="Event Location">
    <vt:lpwstr>88;#Orlando|8cc4ed56-1866-4501-a22c-89aafde6f59b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  <property fmtid="{D5CDD505-2E9C-101B-9397-08002B2CF9AE}" pid="20" name="TaxKeyword">
    <vt:lpwstr>87;#Microsoft Ignite|9323c522-fe4b-4922-816b-10a1920d7afb</vt:lpwstr>
  </property>
  <property fmtid="{D5CDD505-2E9C-101B-9397-08002B2CF9AE}" pid="21" name="Event Name">
    <vt:lpwstr>35;#Microsoft Ignite|9323c522-fe4b-4922-816b-10a1920d7afb</vt:lpwstr>
  </property>
  <property fmtid="{D5CDD505-2E9C-101B-9397-08002B2CF9AE}" pid="22" name="Audience1">
    <vt:lpwstr/>
  </property>
</Properties>
</file>

<file path=docProps/thumbnail.jpeg>
</file>